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Layouts/slideLayout4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2.xml" ContentType="application/vnd.openxmlformats-officedocument.drawingml.diagramLayou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61" r:id="rId5"/>
    <p:sldId id="458" r:id="rId6"/>
    <p:sldId id="483" r:id="rId7"/>
    <p:sldId id="490" r:id="rId8"/>
    <p:sldId id="492" r:id="rId9"/>
    <p:sldId id="495" r:id="rId10"/>
    <p:sldId id="496" r:id="rId11"/>
    <p:sldId id="499" r:id="rId12"/>
    <p:sldId id="503" r:id="rId13"/>
    <p:sldId id="504" r:id="rId14"/>
    <p:sldId id="507" r:id="rId15"/>
    <p:sldId id="509" r:id="rId16"/>
    <p:sldId id="479" r:id="rId17"/>
    <p:sldId id="488" r:id="rId18"/>
    <p:sldId id="511" r:id="rId19"/>
    <p:sldId id="510" r:id="rId20"/>
    <p:sldId id="475" r:id="rId21"/>
    <p:sldId id="489" r:id="rId22"/>
  </p:sldIdLst>
  <p:sldSz cx="9144000" cy="6858000" type="screen4x3"/>
  <p:notesSz cx="68580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B35E486-8AC1-4C8B-A161-4B17E4254B4F}">
          <p14:sldIdLst>
            <p14:sldId id="261"/>
            <p14:sldId id="458"/>
            <p14:sldId id="483"/>
            <p14:sldId id="490"/>
            <p14:sldId id="492"/>
            <p14:sldId id="495"/>
            <p14:sldId id="496"/>
            <p14:sldId id="499"/>
            <p14:sldId id="503"/>
            <p14:sldId id="504"/>
            <p14:sldId id="507"/>
            <p14:sldId id="509"/>
            <p14:sldId id="479"/>
            <p14:sldId id="488"/>
            <p14:sldId id="511"/>
            <p14:sldId id="510"/>
            <p14:sldId id="475"/>
            <p14:sldId id="4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D3B"/>
    <a:srgbClr val="34424C"/>
    <a:srgbClr val="1F497D"/>
    <a:srgbClr val="D9D9D9"/>
    <a:srgbClr val="E46C0A"/>
    <a:srgbClr val="F61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2" autoAdjust="0"/>
    <p:restoredTop sz="58496" autoAdjust="0"/>
  </p:normalViewPr>
  <p:slideViewPr>
    <p:cSldViewPr snapToGrid="0" snapToObjects="1">
      <p:cViewPr varScale="1">
        <p:scale>
          <a:sx n="42" d="100"/>
          <a:sy n="42" d="100"/>
        </p:scale>
        <p:origin x="2424" y="216"/>
      </p:cViewPr>
      <p:guideLst>
        <p:guide orient="horz" pos="2160"/>
        <p:guide pos="2880"/>
        <p:guide pos="31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90"/>
    </p:cViewPr>
  </p:sorterViewPr>
  <p:notesViewPr>
    <p:cSldViewPr snapToGrid="0" snapToObjects="1" showGuides="1">
      <p:cViewPr varScale="1">
        <p:scale>
          <a:sx n="80" d="100"/>
          <a:sy n="80" d="100"/>
        </p:scale>
        <p:origin x="306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openxmlformats.org/officeDocument/2006/relationships/customXml" Target="../customXml/item5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06B395-ECC4-41FF-9251-A30C2C106D3E}" type="doc">
      <dgm:prSet loTypeId="urn:diagrams.loki3.com/VaryingWidthList" loCatId="list" qsTypeId="urn:microsoft.com/office/officeart/2005/8/quickstyle/simple1" qsCatId="simple" csTypeId="urn:microsoft.com/office/officeart/2005/8/colors/accent0_3" csCatId="mainScheme" phldr="1"/>
      <dgm:spPr/>
    </dgm:pt>
    <dgm:pt modelId="{D18A6375-BB1E-4716-83A6-95F4071D525F}">
      <dgm:prSet phldrT="[Text]"/>
      <dgm:spPr>
        <a:solidFill>
          <a:srgbClr val="1F497D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</a:t>
          </a:r>
        </a:p>
      </dgm:t>
    </dgm:pt>
    <dgm:pt modelId="{81F7EB8D-7E41-4EB0-9AE8-CA2A28CC4275}" type="parTrans" cxnId="{8104E146-95DA-4565-8669-E774805D2583}">
      <dgm:prSet/>
      <dgm:spPr/>
      <dgm:t>
        <a:bodyPr/>
        <a:lstStyle/>
        <a:p>
          <a:endParaRPr lang="en-US"/>
        </a:p>
      </dgm:t>
    </dgm:pt>
    <dgm:pt modelId="{7F3953C8-6D01-466F-8383-C5DB2E89E2D4}" type="sibTrans" cxnId="{8104E146-95DA-4565-8669-E774805D2583}">
      <dgm:prSet/>
      <dgm:spPr/>
      <dgm:t>
        <a:bodyPr/>
        <a:lstStyle/>
        <a:p>
          <a:endParaRPr lang="en-US"/>
        </a:p>
      </dgm:t>
    </dgm:pt>
    <dgm:pt modelId="{C8F220E8-9E29-4F0F-8744-2B82D5DFC5E7}">
      <dgm:prSet phldrT="[Text]"/>
      <dgm:spPr>
        <a:solidFill>
          <a:srgbClr val="1F497D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T</a:t>
          </a:r>
        </a:p>
      </dgm:t>
    </dgm:pt>
    <dgm:pt modelId="{8A9809A7-7886-4E93-AEB8-A958A7112CBA}" type="parTrans" cxnId="{17D05AC4-686C-4FCC-BA4F-929965A981C8}">
      <dgm:prSet/>
      <dgm:spPr/>
      <dgm:t>
        <a:bodyPr/>
        <a:lstStyle/>
        <a:p>
          <a:endParaRPr lang="en-US"/>
        </a:p>
      </dgm:t>
    </dgm:pt>
    <dgm:pt modelId="{9F5CA33F-EB87-49B6-8B2D-584EE7F8F62F}" type="sibTrans" cxnId="{17D05AC4-686C-4FCC-BA4F-929965A981C8}">
      <dgm:prSet/>
      <dgm:spPr/>
      <dgm:t>
        <a:bodyPr/>
        <a:lstStyle/>
        <a:p>
          <a:endParaRPr lang="en-US"/>
        </a:p>
      </dgm:t>
    </dgm:pt>
    <dgm:pt modelId="{927E6C38-D58E-4C3C-B624-7BAE336FDD3A}">
      <dgm:prSet phldrT="[Text]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</a:t>
          </a:r>
        </a:p>
      </dgm:t>
    </dgm:pt>
    <dgm:pt modelId="{1D68B4B9-9F3E-4161-99B1-747C7FC26A37}" type="parTrans" cxnId="{BAC85E6F-4C35-44BA-A303-DCD7EBB46585}">
      <dgm:prSet/>
      <dgm:spPr/>
      <dgm:t>
        <a:bodyPr/>
        <a:lstStyle/>
        <a:p>
          <a:endParaRPr lang="en-US"/>
        </a:p>
      </dgm:t>
    </dgm:pt>
    <dgm:pt modelId="{B268E054-591A-43CF-A523-528288E51154}" type="sibTrans" cxnId="{BAC85E6F-4C35-44BA-A303-DCD7EBB46585}">
      <dgm:prSet/>
      <dgm:spPr/>
      <dgm:t>
        <a:bodyPr/>
        <a:lstStyle/>
        <a:p>
          <a:endParaRPr lang="en-US"/>
        </a:p>
      </dgm:t>
    </dgm:pt>
    <dgm:pt modelId="{9E0E617A-05D0-45F1-B5D8-CE0D7AF56C4A}">
      <dgm:prSet phldrT="[Text]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</a:t>
          </a:r>
        </a:p>
      </dgm:t>
    </dgm:pt>
    <dgm:pt modelId="{441770F7-9863-4962-AED6-8A74E394960E}" type="parTrans" cxnId="{E2665A90-7ED7-4A08-BE3B-995D2ABF2F61}">
      <dgm:prSet/>
      <dgm:spPr/>
      <dgm:t>
        <a:bodyPr/>
        <a:lstStyle/>
        <a:p>
          <a:endParaRPr lang="en-US"/>
        </a:p>
      </dgm:t>
    </dgm:pt>
    <dgm:pt modelId="{2FABC6DC-AAB1-4337-9978-B11590AEB87C}" type="sibTrans" cxnId="{E2665A90-7ED7-4A08-BE3B-995D2ABF2F61}">
      <dgm:prSet/>
      <dgm:spPr/>
      <dgm:t>
        <a:bodyPr/>
        <a:lstStyle/>
        <a:p>
          <a:endParaRPr lang="en-US"/>
        </a:p>
      </dgm:t>
    </dgm:pt>
    <dgm:pt modelId="{9FDFDA7B-FC01-4CAD-9CCB-C999AA5907FF}">
      <dgm:prSet phldrT="[Text]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</a:p>
      </dgm:t>
    </dgm:pt>
    <dgm:pt modelId="{6D9A53CE-1078-4515-9686-E36E69AEA15A}" type="parTrans" cxnId="{EB270AA7-3B64-433F-AE7B-201A7731B2E0}">
      <dgm:prSet/>
      <dgm:spPr/>
      <dgm:t>
        <a:bodyPr/>
        <a:lstStyle/>
        <a:p>
          <a:endParaRPr lang="en-US"/>
        </a:p>
      </dgm:t>
    </dgm:pt>
    <dgm:pt modelId="{1CE2ED12-8294-46FC-90AB-785635230407}" type="sibTrans" cxnId="{EB270AA7-3B64-433F-AE7B-201A7731B2E0}">
      <dgm:prSet/>
      <dgm:spPr/>
      <dgm:t>
        <a:bodyPr/>
        <a:lstStyle/>
        <a:p>
          <a:endParaRPr lang="en-US"/>
        </a:p>
      </dgm:t>
    </dgm:pt>
    <dgm:pt modelId="{43D55149-87CA-4590-B545-6014363AB064}" type="pres">
      <dgm:prSet presAssocID="{9C06B395-ECC4-41FF-9251-A30C2C106D3E}" presName="Name0" presStyleCnt="0">
        <dgm:presLayoutVars>
          <dgm:resizeHandles/>
        </dgm:presLayoutVars>
      </dgm:prSet>
      <dgm:spPr/>
    </dgm:pt>
    <dgm:pt modelId="{6526EB0C-101D-4978-B162-D6736B9DD3CF}" type="pres">
      <dgm:prSet presAssocID="{D18A6375-BB1E-4716-83A6-95F4071D525F}" presName="text" presStyleLbl="node1" presStyleIdx="0" presStyleCnt="5">
        <dgm:presLayoutVars>
          <dgm:bulletEnabled val="1"/>
        </dgm:presLayoutVars>
      </dgm:prSet>
      <dgm:spPr/>
    </dgm:pt>
    <dgm:pt modelId="{A0B2FA0D-E1CE-4D39-9F57-5C99D67DFE4D}" type="pres">
      <dgm:prSet presAssocID="{7F3953C8-6D01-466F-8383-C5DB2E89E2D4}" presName="space" presStyleCnt="0"/>
      <dgm:spPr/>
    </dgm:pt>
    <dgm:pt modelId="{52A66813-A007-4AE5-BD4D-9DECDEC2B287}" type="pres">
      <dgm:prSet presAssocID="{C8F220E8-9E29-4F0F-8744-2B82D5DFC5E7}" presName="text" presStyleLbl="node1" presStyleIdx="1" presStyleCnt="5">
        <dgm:presLayoutVars>
          <dgm:bulletEnabled val="1"/>
        </dgm:presLayoutVars>
      </dgm:prSet>
      <dgm:spPr/>
    </dgm:pt>
    <dgm:pt modelId="{F82777BA-83B5-48D9-9EF5-2D9C4644FAA2}" type="pres">
      <dgm:prSet presAssocID="{9F5CA33F-EB87-49B6-8B2D-584EE7F8F62F}" presName="space" presStyleCnt="0"/>
      <dgm:spPr/>
    </dgm:pt>
    <dgm:pt modelId="{5986F79C-9E35-46BC-8FBF-0F32151FD93F}" type="pres">
      <dgm:prSet presAssocID="{927E6C38-D58E-4C3C-B624-7BAE336FDD3A}" presName="text" presStyleLbl="node1" presStyleIdx="2" presStyleCnt="5">
        <dgm:presLayoutVars>
          <dgm:bulletEnabled val="1"/>
        </dgm:presLayoutVars>
      </dgm:prSet>
      <dgm:spPr/>
    </dgm:pt>
    <dgm:pt modelId="{1A0BBA1C-2BDA-4069-BF4D-7AAF0ED2782F}" type="pres">
      <dgm:prSet presAssocID="{B268E054-591A-43CF-A523-528288E51154}" presName="space" presStyleCnt="0"/>
      <dgm:spPr/>
    </dgm:pt>
    <dgm:pt modelId="{EC250C80-CED6-449D-A05C-6F7843F33B1A}" type="pres">
      <dgm:prSet presAssocID="{9E0E617A-05D0-45F1-B5D8-CE0D7AF56C4A}" presName="text" presStyleLbl="node1" presStyleIdx="3" presStyleCnt="5">
        <dgm:presLayoutVars>
          <dgm:bulletEnabled val="1"/>
        </dgm:presLayoutVars>
      </dgm:prSet>
      <dgm:spPr/>
    </dgm:pt>
    <dgm:pt modelId="{F8C031EF-7C89-4AD8-8113-5F885ED735BA}" type="pres">
      <dgm:prSet presAssocID="{2FABC6DC-AAB1-4337-9978-B11590AEB87C}" presName="space" presStyleCnt="0"/>
      <dgm:spPr/>
    </dgm:pt>
    <dgm:pt modelId="{02DF0390-862C-4582-A3E6-A79AED59A2D8}" type="pres">
      <dgm:prSet presAssocID="{9FDFDA7B-FC01-4CAD-9CCB-C999AA5907FF}" presName="text" presStyleLbl="node1" presStyleIdx="4" presStyleCnt="5">
        <dgm:presLayoutVars>
          <dgm:bulletEnabled val="1"/>
        </dgm:presLayoutVars>
      </dgm:prSet>
      <dgm:spPr/>
    </dgm:pt>
  </dgm:ptLst>
  <dgm:cxnLst>
    <dgm:cxn modelId="{C5CDD12E-A39E-47E3-B4AC-984BC36A758D}" type="presOf" srcId="{9FDFDA7B-FC01-4CAD-9CCB-C999AA5907FF}" destId="{02DF0390-862C-4582-A3E6-A79AED59A2D8}" srcOrd="0" destOrd="0" presId="urn:diagrams.loki3.com/VaryingWidthList"/>
    <dgm:cxn modelId="{8104E146-95DA-4565-8669-E774805D2583}" srcId="{9C06B395-ECC4-41FF-9251-A30C2C106D3E}" destId="{D18A6375-BB1E-4716-83A6-95F4071D525F}" srcOrd="0" destOrd="0" parTransId="{81F7EB8D-7E41-4EB0-9AE8-CA2A28CC4275}" sibTransId="{7F3953C8-6D01-466F-8383-C5DB2E89E2D4}"/>
    <dgm:cxn modelId="{9F2F034B-4E7C-4041-80F5-A3CE65EFC220}" type="presOf" srcId="{9C06B395-ECC4-41FF-9251-A30C2C106D3E}" destId="{43D55149-87CA-4590-B545-6014363AB064}" srcOrd="0" destOrd="0" presId="urn:diagrams.loki3.com/VaryingWidthList"/>
    <dgm:cxn modelId="{BAC85E6F-4C35-44BA-A303-DCD7EBB46585}" srcId="{9C06B395-ECC4-41FF-9251-A30C2C106D3E}" destId="{927E6C38-D58E-4C3C-B624-7BAE336FDD3A}" srcOrd="2" destOrd="0" parTransId="{1D68B4B9-9F3E-4161-99B1-747C7FC26A37}" sibTransId="{B268E054-591A-43CF-A523-528288E51154}"/>
    <dgm:cxn modelId="{D8D70D85-1B66-4802-A1E1-C8CB0BCC7738}" type="presOf" srcId="{D18A6375-BB1E-4716-83A6-95F4071D525F}" destId="{6526EB0C-101D-4978-B162-D6736B9DD3CF}" srcOrd="0" destOrd="0" presId="urn:diagrams.loki3.com/VaryingWidthList"/>
    <dgm:cxn modelId="{E2665A90-7ED7-4A08-BE3B-995D2ABF2F61}" srcId="{9C06B395-ECC4-41FF-9251-A30C2C106D3E}" destId="{9E0E617A-05D0-45F1-B5D8-CE0D7AF56C4A}" srcOrd="3" destOrd="0" parTransId="{441770F7-9863-4962-AED6-8A74E394960E}" sibTransId="{2FABC6DC-AAB1-4337-9978-B11590AEB87C}"/>
    <dgm:cxn modelId="{EB270AA7-3B64-433F-AE7B-201A7731B2E0}" srcId="{9C06B395-ECC4-41FF-9251-A30C2C106D3E}" destId="{9FDFDA7B-FC01-4CAD-9CCB-C999AA5907FF}" srcOrd="4" destOrd="0" parTransId="{6D9A53CE-1078-4515-9686-E36E69AEA15A}" sibTransId="{1CE2ED12-8294-46FC-90AB-785635230407}"/>
    <dgm:cxn modelId="{E2CC6DAC-2FCC-4AE1-A414-1DC7BBED7A58}" type="presOf" srcId="{9E0E617A-05D0-45F1-B5D8-CE0D7AF56C4A}" destId="{EC250C80-CED6-449D-A05C-6F7843F33B1A}" srcOrd="0" destOrd="0" presId="urn:diagrams.loki3.com/VaryingWidthList"/>
    <dgm:cxn modelId="{3D1CE9B8-4210-4247-AF24-D4AAD2AE34FD}" type="presOf" srcId="{C8F220E8-9E29-4F0F-8744-2B82D5DFC5E7}" destId="{52A66813-A007-4AE5-BD4D-9DECDEC2B287}" srcOrd="0" destOrd="0" presId="urn:diagrams.loki3.com/VaryingWidthList"/>
    <dgm:cxn modelId="{17D05AC4-686C-4FCC-BA4F-929965A981C8}" srcId="{9C06B395-ECC4-41FF-9251-A30C2C106D3E}" destId="{C8F220E8-9E29-4F0F-8744-2B82D5DFC5E7}" srcOrd="1" destOrd="0" parTransId="{8A9809A7-7886-4E93-AEB8-A958A7112CBA}" sibTransId="{9F5CA33F-EB87-49B6-8B2D-584EE7F8F62F}"/>
    <dgm:cxn modelId="{BAFD64DB-13D0-46AA-A1A2-3DFFEA0308CE}" type="presOf" srcId="{927E6C38-D58E-4C3C-B624-7BAE336FDD3A}" destId="{5986F79C-9E35-46BC-8FBF-0F32151FD93F}" srcOrd="0" destOrd="0" presId="urn:diagrams.loki3.com/VaryingWidthList"/>
    <dgm:cxn modelId="{9609CCCD-001E-47A9-A627-EF65C5E5E1D2}" type="presParOf" srcId="{43D55149-87CA-4590-B545-6014363AB064}" destId="{6526EB0C-101D-4978-B162-D6736B9DD3CF}" srcOrd="0" destOrd="0" presId="urn:diagrams.loki3.com/VaryingWidthList"/>
    <dgm:cxn modelId="{14CACB05-809E-4E43-BD73-4AA9AA7ED135}" type="presParOf" srcId="{43D55149-87CA-4590-B545-6014363AB064}" destId="{A0B2FA0D-E1CE-4D39-9F57-5C99D67DFE4D}" srcOrd="1" destOrd="0" presId="urn:diagrams.loki3.com/VaryingWidthList"/>
    <dgm:cxn modelId="{5015235B-3DD2-4496-BEE1-89A4AFEBA9AF}" type="presParOf" srcId="{43D55149-87CA-4590-B545-6014363AB064}" destId="{52A66813-A007-4AE5-BD4D-9DECDEC2B287}" srcOrd="2" destOrd="0" presId="urn:diagrams.loki3.com/VaryingWidthList"/>
    <dgm:cxn modelId="{FAC42532-30DC-46CB-BF3C-333BF2750C72}" type="presParOf" srcId="{43D55149-87CA-4590-B545-6014363AB064}" destId="{F82777BA-83B5-48D9-9EF5-2D9C4644FAA2}" srcOrd="3" destOrd="0" presId="urn:diagrams.loki3.com/VaryingWidthList"/>
    <dgm:cxn modelId="{8FC3932C-2DD3-4D34-9163-327D7709B7C9}" type="presParOf" srcId="{43D55149-87CA-4590-B545-6014363AB064}" destId="{5986F79C-9E35-46BC-8FBF-0F32151FD93F}" srcOrd="4" destOrd="0" presId="urn:diagrams.loki3.com/VaryingWidthList"/>
    <dgm:cxn modelId="{01942D2B-B86C-4869-AA85-B7FFEACBBDB6}" type="presParOf" srcId="{43D55149-87CA-4590-B545-6014363AB064}" destId="{1A0BBA1C-2BDA-4069-BF4D-7AAF0ED2782F}" srcOrd="5" destOrd="0" presId="urn:diagrams.loki3.com/VaryingWidthList"/>
    <dgm:cxn modelId="{588D63F6-EB27-427B-973A-0C53678240C9}" type="presParOf" srcId="{43D55149-87CA-4590-B545-6014363AB064}" destId="{EC250C80-CED6-449D-A05C-6F7843F33B1A}" srcOrd="6" destOrd="0" presId="urn:diagrams.loki3.com/VaryingWidthList"/>
    <dgm:cxn modelId="{9EE052BA-68FA-48AC-B163-57327DE74797}" type="presParOf" srcId="{43D55149-87CA-4590-B545-6014363AB064}" destId="{F8C031EF-7C89-4AD8-8113-5F885ED735BA}" srcOrd="7" destOrd="0" presId="urn:diagrams.loki3.com/VaryingWidthList"/>
    <dgm:cxn modelId="{F2CA42E0-6D25-482D-B095-28717619CAE7}" type="presParOf" srcId="{43D55149-87CA-4590-B545-6014363AB064}" destId="{02DF0390-862C-4582-A3E6-A79AED59A2D8}" srcOrd="8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3A5024-66BA-4879-BD15-73CA26E5929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F452B2F2-5C88-4336-8BD0-C22261EC3A17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/>
            <a:t>More and more data development</a:t>
          </a:r>
        </a:p>
      </dgm:t>
    </dgm:pt>
    <dgm:pt modelId="{A608E090-2599-4672-847A-5A4929696770}" type="parTrans" cxnId="{3C73AB1F-EBBA-45F0-AC16-D1B266201AA9}">
      <dgm:prSet/>
      <dgm:spPr/>
      <dgm:t>
        <a:bodyPr/>
        <a:lstStyle/>
        <a:p>
          <a:endParaRPr lang="en-US"/>
        </a:p>
      </dgm:t>
    </dgm:pt>
    <dgm:pt modelId="{F30D551C-567A-465B-A5CF-DA324A412D3F}" type="sibTrans" cxnId="{3C73AB1F-EBBA-45F0-AC16-D1B266201AA9}">
      <dgm:prSet/>
      <dgm:spPr/>
      <dgm:t>
        <a:bodyPr/>
        <a:lstStyle/>
        <a:p>
          <a:endParaRPr lang="en-US"/>
        </a:p>
      </dgm:t>
    </dgm:pt>
    <dgm:pt modelId="{A11F56F0-F7E5-4746-A54B-5CF3D8297F05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/>
            <a:t>Smoother handoffs between project phases and existing DOT investments/applications</a:t>
          </a:r>
        </a:p>
      </dgm:t>
    </dgm:pt>
    <dgm:pt modelId="{5CC5AD62-1423-44D0-B258-48C9A9A0E2F5}" type="parTrans" cxnId="{4B6EBB58-2BDB-4288-A13F-A1EDC9EF23B3}">
      <dgm:prSet/>
      <dgm:spPr/>
      <dgm:t>
        <a:bodyPr/>
        <a:lstStyle/>
        <a:p>
          <a:endParaRPr lang="en-US"/>
        </a:p>
      </dgm:t>
    </dgm:pt>
    <dgm:pt modelId="{B1168A84-A012-4823-B2C2-870F909C668F}" type="sibTrans" cxnId="{4B6EBB58-2BDB-4288-A13F-A1EDC9EF23B3}">
      <dgm:prSet/>
      <dgm:spPr/>
      <dgm:t>
        <a:bodyPr/>
        <a:lstStyle/>
        <a:p>
          <a:endParaRPr lang="en-US"/>
        </a:p>
      </dgm:t>
    </dgm:pt>
    <dgm:pt modelId="{1AC7CA70-4515-475C-A694-07CD9F267EDC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/>
            <a:t>Provide management-level views to track overall project development activity and guide funding/prioritization</a:t>
          </a:r>
        </a:p>
      </dgm:t>
    </dgm:pt>
    <dgm:pt modelId="{F99D9099-6103-446A-9C8A-60332D8A1C92}" type="parTrans" cxnId="{933A277E-ECD3-418F-99A0-BC0B1F745FDB}">
      <dgm:prSet/>
      <dgm:spPr/>
      <dgm:t>
        <a:bodyPr/>
        <a:lstStyle/>
        <a:p>
          <a:endParaRPr lang="en-US"/>
        </a:p>
      </dgm:t>
    </dgm:pt>
    <dgm:pt modelId="{FF9D89B1-E6DD-417F-82E9-858501372151}" type="sibTrans" cxnId="{933A277E-ECD3-418F-99A0-BC0B1F745FDB}">
      <dgm:prSet/>
      <dgm:spPr/>
      <dgm:t>
        <a:bodyPr/>
        <a:lstStyle/>
        <a:p>
          <a:endParaRPr lang="en-US"/>
        </a:p>
      </dgm:t>
    </dgm:pt>
    <dgm:pt modelId="{6EC6CB04-0836-4C7F-81B2-985E577D5F81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/>
            <a:t>Incorporate more business units</a:t>
          </a:r>
        </a:p>
      </dgm:t>
    </dgm:pt>
    <dgm:pt modelId="{F6FD050B-332D-460E-BAE3-AEE2F10E1E2F}" type="parTrans" cxnId="{0CA9E5D5-C3FB-4C17-9F11-1BB42506DAB0}">
      <dgm:prSet/>
      <dgm:spPr/>
      <dgm:t>
        <a:bodyPr/>
        <a:lstStyle/>
        <a:p>
          <a:endParaRPr lang="en-US"/>
        </a:p>
      </dgm:t>
    </dgm:pt>
    <dgm:pt modelId="{49B19586-4635-4745-BD80-9F9F9C0267ED}" type="sibTrans" cxnId="{0CA9E5D5-C3FB-4C17-9F11-1BB42506DAB0}">
      <dgm:prSet/>
      <dgm:spPr/>
      <dgm:t>
        <a:bodyPr/>
        <a:lstStyle/>
        <a:p>
          <a:endParaRPr lang="en-US"/>
        </a:p>
      </dgm:t>
    </dgm:pt>
    <dgm:pt modelId="{86EE3DFD-B655-4C93-B858-2D722D573FF9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/>
            <a:t>More map tools to put power of GIS into the hands of the non-GIS user</a:t>
          </a:r>
        </a:p>
      </dgm:t>
    </dgm:pt>
    <dgm:pt modelId="{19200757-6597-430B-8067-D333B06DDE33}" type="parTrans" cxnId="{7ACDBA0D-C131-46BD-AB80-F272BFFAAC36}">
      <dgm:prSet/>
      <dgm:spPr/>
      <dgm:t>
        <a:bodyPr/>
        <a:lstStyle/>
        <a:p>
          <a:endParaRPr lang="en-US"/>
        </a:p>
      </dgm:t>
    </dgm:pt>
    <dgm:pt modelId="{FE98C040-4A9E-43F9-B5F9-7BD9FC82440D}" type="sibTrans" cxnId="{7ACDBA0D-C131-46BD-AB80-F272BFFAAC36}">
      <dgm:prSet/>
      <dgm:spPr/>
      <dgm:t>
        <a:bodyPr/>
        <a:lstStyle/>
        <a:p>
          <a:endParaRPr lang="en-US"/>
        </a:p>
      </dgm:t>
    </dgm:pt>
    <dgm:pt modelId="{34DD52E2-7DC1-4B98-8133-740E19C5B3A7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/>
            <a:t>Enable regional and statewide screenings</a:t>
          </a:r>
        </a:p>
      </dgm:t>
    </dgm:pt>
    <dgm:pt modelId="{6F858FF3-A85A-4683-B485-C46FBCC317B8}" type="parTrans" cxnId="{FFFEE76D-203E-447E-B3E1-045690E584DC}">
      <dgm:prSet/>
      <dgm:spPr/>
      <dgm:t>
        <a:bodyPr/>
        <a:lstStyle/>
        <a:p>
          <a:endParaRPr lang="en-US"/>
        </a:p>
      </dgm:t>
    </dgm:pt>
    <dgm:pt modelId="{C9D17E08-F179-42AC-B500-C33EF0D557D9}" type="sibTrans" cxnId="{FFFEE76D-203E-447E-B3E1-045690E584DC}">
      <dgm:prSet/>
      <dgm:spPr/>
      <dgm:t>
        <a:bodyPr/>
        <a:lstStyle/>
        <a:p>
          <a:endParaRPr lang="en-US"/>
        </a:p>
      </dgm:t>
    </dgm:pt>
    <dgm:pt modelId="{43898C75-3BE0-4E39-8F20-B579215599D7}">
      <dgm:prSet phldrT="[Text]"/>
      <dgm:spPr>
        <a:solidFill>
          <a:srgbClr val="1F497D"/>
        </a:solidFill>
      </dgm:spPr>
      <dgm:t>
        <a:bodyPr/>
        <a:lstStyle/>
        <a:p>
          <a:r>
            <a:rPr lang="en-US" dirty="0"/>
            <a:t>More automation of standard reports/documents (PCRs, Project Commitments, etc.)</a:t>
          </a:r>
        </a:p>
      </dgm:t>
    </dgm:pt>
    <dgm:pt modelId="{EE4D9C88-8A70-43EF-AD96-B1F910305B8C}" type="parTrans" cxnId="{C3605834-07F6-406E-B16D-066B8E46CDA2}">
      <dgm:prSet/>
      <dgm:spPr/>
      <dgm:t>
        <a:bodyPr/>
        <a:lstStyle/>
        <a:p>
          <a:endParaRPr lang="en-US"/>
        </a:p>
      </dgm:t>
    </dgm:pt>
    <dgm:pt modelId="{0F65BAFF-33E8-412C-9563-0CA90E67255C}" type="sibTrans" cxnId="{C3605834-07F6-406E-B16D-066B8E46CDA2}">
      <dgm:prSet/>
      <dgm:spPr/>
      <dgm:t>
        <a:bodyPr/>
        <a:lstStyle/>
        <a:p>
          <a:endParaRPr lang="en-US"/>
        </a:p>
      </dgm:t>
    </dgm:pt>
    <dgm:pt modelId="{BA831212-3704-4A9C-ACC7-8E134A1C43BC}" type="pres">
      <dgm:prSet presAssocID="{663A5024-66BA-4879-BD15-73CA26E59290}" presName="linearFlow" presStyleCnt="0">
        <dgm:presLayoutVars>
          <dgm:dir/>
          <dgm:resizeHandles val="exact"/>
        </dgm:presLayoutVars>
      </dgm:prSet>
      <dgm:spPr/>
    </dgm:pt>
    <dgm:pt modelId="{82F2E213-579C-4DB3-B866-0BD3FD679844}" type="pres">
      <dgm:prSet presAssocID="{F452B2F2-5C88-4336-8BD0-C22261EC3A17}" presName="composite" presStyleCnt="0"/>
      <dgm:spPr/>
    </dgm:pt>
    <dgm:pt modelId="{1B1AB4E7-2983-427A-AAF9-699DBA428EF0}" type="pres">
      <dgm:prSet presAssocID="{F452B2F2-5C88-4336-8BD0-C22261EC3A17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022E9034-0176-4CB3-9BC5-B618951EC769}" type="pres">
      <dgm:prSet presAssocID="{F452B2F2-5C88-4336-8BD0-C22261EC3A17}" presName="txShp" presStyleLbl="node1" presStyleIdx="0" presStyleCnt="7">
        <dgm:presLayoutVars>
          <dgm:bulletEnabled val="1"/>
        </dgm:presLayoutVars>
      </dgm:prSet>
      <dgm:spPr/>
    </dgm:pt>
    <dgm:pt modelId="{A61D9869-C9CC-4760-BB68-F3D7405431A8}" type="pres">
      <dgm:prSet presAssocID="{F30D551C-567A-465B-A5CF-DA324A412D3F}" presName="spacing" presStyleCnt="0"/>
      <dgm:spPr/>
    </dgm:pt>
    <dgm:pt modelId="{4B3D0C6A-1E25-4ACE-AD6E-ACEEFBCB26F4}" type="pres">
      <dgm:prSet presAssocID="{A11F56F0-F7E5-4746-A54B-5CF3D8297F05}" presName="composite" presStyleCnt="0"/>
      <dgm:spPr/>
    </dgm:pt>
    <dgm:pt modelId="{1A8B1DC3-D67F-4C90-87B5-248C719C12D1}" type="pres">
      <dgm:prSet presAssocID="{A11F56F0-F7E5-4746-A54B-5CF3D8297F05}" presName="imgShp" presStyleLbl="fgImgPlac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02DF6A9E-A5CC-46EA-826E-7E9935831565}" type="pres">
      <dgm:prSet presAssocID="{A11F56F0-F7E5-4746-A54B-5CF3D8297F05}" presName="txShp" presStyleLbl="node1" presStyleIdx="1" presStyleCnt="7">
        <dgm:presLayoutVars>
          <dgm:bulletEnabled val="1"/>
        </dgm:presLayoutVars>
      </dgm:prSet>
      <dgm:spPr/>
    </dgm:pt>
    <dgm:pt modelId="{77C88C69-9ED1-4DC8-9458-582D17BB6A5D}" type="pres">
      <dgm:prSet presAssocID="{B1168A84-A012-4823-B2C2-870F909C668F}" presName="spacing" presStyleCnt="0"/>
      <dgm:spPr/>
    </dgm:pt>
    <dgm:pt modelId="{902C91B3-3E10-49DA-90BD-F112782F0B96}" type="pres">
      <dgm:prSet presAssocID="{1AC7CA70-4515-475C-A694-07CD9F267EDC}" presName="composite" presStyleCnt="0"/>
      <dgm:spPr/>
    </dgm:pt>
    <dgm:pt modelId="{FC41955E-66FD-47E4-99AD-70BC12182A85}" type="pres">
      <dgm:prSet presAssocID="{1AC7CA70-4515-475C-A694-07CD9F267EDC}" presName="imgShp" presStyleLbl="fgImgPlac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3CDAD060-847A-47A2-A67D-053FCAF36FA2}" type="pres">
      <dgm:prSet presAssocID="{1AC7CA70-4515-475C-A694-07CD9F267EDC}" presName="txShp" presStyleLbl="node1" presStyleIdx="2" presStyleCnt="7">
        <dgm:presLayoutVars>
          <dgm:bulletEnabled val="1"/>
        </dgm:presLayoutVars>
      </dgm:prSet>
      <dgm:spPr/>
    </dgm:pt>
    <dgm:pt modelId="{A0C40590-00C9-4900-8703-BBFF071F2409}" type="pres">
      <dgm:prSet presAssocID="{FF9D89B1-E6DD-417F-82E9-858501372151}" presName="spacing" presStyleCnt="0"/>
      <dgm:spPr/>
    </dgm:pt>
    <dgm:pt modelId="{7B3A23F2-1674-4406-B384-8F95DE5AA6FD}" type="pres">
      <dgm:prSet presAssocID="{86EE3DFD-B655-4C93-B858-2D722D573FF9}" presName="composite" presStyleCnt="0"/>
      <dgm:spPr/>
    </dgm:pt>
    <dgm:pt modelId="{270B03F1-741F-4566-9F35-12E4216ADB52}" type="pres">
      <dgm:prSet presAssocID="{86EE3DFD-B655-4C93-B858-2D722D573FF9}" presName="imgShp" presStyleLbl="fgImgPlac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p compass"/>
        </a:ext>
      </dgm:extLst>
    </dgm:pt>
    <dgm:pt modelId="{58C8AA0E-4697-47C4-9E18-5733E9DAD091}" type="pres">
      <dgm:prSet presAssocID="{86EE3DFD-B655-4C93-B858-2D722D573FF9}" presName="txShp" presStyleLbl="node1" presStyleIdx="3" presStyleCnt="7">
        <dgm:presLayoutVars>
          <dgm:bulletEnabled val="1"/>
        </dgm:presLayoutVars>
      </dgm:prSet>
      <dgm:spPr/>
    </dgm:pt>
    <dgm:pt modelId="{27B980D6-3E94-438D-A8BA-3160DC99C053}" type="pres">
      <dgm:prSet presAssocID="{FE98C040-4A9E-43F9-B5F9-7BD9FC82440D}" presName="spacing" presStyleCnt="0"/>
      <dgm:spPr/>
    </dgm:pt>
    <dgm:pt modelId="{5CD59741-8173-456B-B547-ED916F2A7470}" type="pres">
      <dgm:prSet presAssocID="{34DD52E2-7DC1-4B98-8133-740E19C5B3A7}" presName="composite" presStyleCnt="0"/>
      <dgm:spPr/>
    </dgm:pt>
    <dgm:pt modelId="{009D543F-8CE0-4E93-843A-C28BD20B9D68}" type="pres">
      <dgm:prSet presAssocID="{34DD52E2-7DC1-4B98-8133-740E19C5B3A7}" presName="imgShp" presStyleLbl="fgImgPlac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orld"/>
        </a:ext>
      </dgm:extLst>
    </dgm:pt>
    <dgm:pt modelId="{E03C59B3-4D49-4095-98AB-2738FB5A6B59}" type="pres">
      <dgm:prSet presAssocID="{34DD52E2-7DC1-4B98-8133-740E19C5B3A7}" presName="txShp" presStyleLbl="node1" presStyleIdx="4" presStyleCnt="7" custLinFactNeighborX="-911" custLinFactNeighborY="-5995">
        <dgm:presLayoutVars>
          <dgm:bulletEnabled val="1"/>
        </dgm:presLayoutVars>
      </dgm:prSet>
      <dgm:spPr/>
    </dgm:pt>
    <dgm:pt modelId="{4D5B00D0-8EBF-4921-89FB-4100F68C6B1B}" type="pres">
      <dgm:prSet presAssocID="{C9D17E08-F179-42AC-B500-C33EF0D557D9}" presName="spacing" presStyleCnt="0"/>
      <dgm:spPr/>
    </dgm:pt>
    <dgm:pt modelId="{C5E5EEDA-53A3-448A-B04B-5F499CE3173D}" type="pres">
      <dgm:prSet presAssocID="{43898C75-3BE0-4E39-8F20-B579215599D7}" presName="composite" presStyleCnt="0"/>
      <dgm:spPr/>
    </dgm:pt>
    <dgm:pt modelId="{CDBB5621-BCF3-431E-8F86-F088AD20115A}" type="pres">
      <dgm:prSet presAssocID="{43898C75-3BE0-4E39-8F20-B579215599D7}" presName="imgShp" presStyleLbl="fgImgPlac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47505AA5-4741-42D0-A2FA-25B3B7C7BBC3}" type="pres">
      <dgm:prSet presAssocID="{43898C75-3BE0-4E39-8F20-B579215599D7}" presName="txShp" presStyleLbl="node1" presStyleIdx="5" presStyleCnt="7">
        <dgm:presLayoutVars>
          <dgm:bulletEnabled val="1"/>
        </dgm:presLayoutVars>
      </dgm:prSet>
      <dgm:spPr/>
    </dgm:pt>
    <dgm:pt modelId="{D7F24CB9-F77B-4F48-A280-1970F8678586}" type="pres">
      <dgm:prSet presAssocID="{0F65BAFF-33E8-412C-9563-0CA90E67255C}" presName="spacing" presStyleCnt="0"/>
      <dgm:spPr/>
    </dgm:pt>
    <dgm:pt modelId="{8E0DB422-17C1-4F07-8FFD-BDEBBAF52F00}" type="pres">
      <dgm:prSet presAssocID="{6EC6CB04-0836-4C7F-81B2-985E577D5F81}" presName="composite" presStyleCnt="0"/>
      <dgm:spPr/>
    </dgm:pt>
    <dgm:pt modelId="{50FA77F6-5695-4055-9AC6-405100845E22}" type="pres">
      <dgm:prSet presAssocID="{6EC6CB04-0836-4C7F-81B2-985E577D5F81}" presName="imgShp" presStyleLbl="fgImgPlac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2BF8B7FF-0160-4EC0-A1AA-A13A5F94E191}" type="pres">
      <dgm:prSet presAssocID="{6EC6CB04-0836-4C7F-81B2-985E577D5F81}" presName="txShp" presStyleLbl="node1" presStyleIdx="6" presStyleCnt="7">
        <dgm:presLayoutVars>
          <dgm:bulletEnabled val="1"/>
        </dgm:presLayoutVars>
      </dgm:prSet>
      <dgm:spPr/>
    </dgm:pt>
  </dgm:ptLst>
  <dgm:cxnLst>
    <dgm:cxn modelId="{7ACDBA0D-C131-46BD-AB80-F272BFFAAC36}" srcId="{663A5024-66BA-4879-BD15-73CA26E59290}" destId="{86EE3DFD-B655-4C93-B858-2D722D573FF9}" srcOrd="3" destOrd="0" parTransId="{19200757-6597-430B-8067-D333B06DDE33}" sibTransId="{FE98C040-4A9E-43F9-B5F9-7BD9FC82440D}"/>
    <dgm:cxn modelId="{3C73AB1F-EBBA-45F0-AC16-D1B266201AA9}" srcId="{663A5024-66BA-4879-BD15-73CA26E59290}" destId="{F452B2F2-5C88-4336-8BD0-C22261EC3A17}" srcOrd="0" destOrd="0" parTransId="{A608E090-2599-4672-847A-5A4929696770}" sibTransId="{F30D551C-567A-465B-A5CF-DA324A412D3F}"/>
    <dgm:cxn modelId="{85CAD032-0EB3-43AB-A285-24FB7B1848F4}" type="presOf" srcId="{34DD52E2-7DC1-4B98-8133-740E19C5B3A7}" destId="{E03C59B3-4D49-4095-98AB-2738FB5A6B59}" srcOrd="0" destOrd="0" presId="urn:microsoft.com/office/officeart/2005/8/layout/vList3"/>
    <dgm:cxn modelId="{C3605834-07F6-406E-B16D-066B8E46CDA2}" srcId="{663A5024-66BA-4879-BD15-73CA26E59290}" destId="{43898C75-3BE0-4E39-8F20-B579215599D7}" srcOrd="5" destOrd="0" parTransId="{EE4D9C88-8A70-43EF-AD96-B1F910305B8C}" sibTransId="{0F65BAFF-33E8-412C-9563-0CA90E67255C}"/>
    <dgm:cxn modelId="{F8746E35-6C94-4B41-8E0C-DAC4C42D5650}" type="presOf" srcId="{A11F56F0-F7E5-4746-A54B-5CF3D8297F05}" destId="{02DF6A9E-A5CC-46EA-826E-7E9935831565}" srcOrd="0" destOrd="0" presId="urn:microsoft.com/office/officeart/2005/8/layout/vList3"/>
    <dgm:cxn modelId="{FFFEE76D-203E-447E-B3E1-045690E584DC}" srcId="{663A5024-66BA-4879-BD15-73CA26E59290}" destId="{34DD52E2-7DC1-4B98-8133-740E19C5B3A7}" srcOrd="4" destOrd="0" parTransId="{6F858FF3-A85A-4683-B485-C46FBCC317B8}" sibTransId="{C9D17E08-F179-42AC-B500-C33EF0D557D9}"/>
    <dgm:cxn modelId="{DC8C9151-F4AA-4B32-B8C3-41ED4865C223}" type="presOf" srcId="{6EC6CB04-0836-4C7F-81B2-985E577D5F81}" destId="{2BF8B7FF-0160-4EC0-A1AA-A13A5F94E191}" srcOrd="0" destOrd="0" presId="urn:microsoft.com/office/officeart/2005/8/layout/vList3"/>
    <dgm:cxn modelId="{85AAF157-FF9E-431E-8D8E-466C9947A3AA}" type="presOf" srcId="{1AC7CA70-4515-475C-A694-07CD9F267EDC}" destId="{3CDAD060-847A-47A2-A67D-053FCAF36FA2}" srcOrd="0" destOrd="0" presId="urn:microsoft.com/office/officeart/2005/8/layout/vList3"/>
    <dgm:cxn modelId="{4B6EBB58-2BDB-4288-A13F-A1EDC9EF23B3}" srcId="{663A5024-66BA-4879-BD15-73CA26E59290}" destId="{A11F56F0-F7E5-4746-A54B-5CF3D8297F05}" srcOrd="1" destOrd="0" parTransId="{5CC5AD62-1423-44D0-B258-48C9A9A0E2F5}" sibTransId="{B1168A84-A012-4823-B2C2-870F909C668F}"/>
    <dgm:cxn modelId="{933A277E-ECD3-418F-99A0-BC0B1F745FDB}" srcId="{663A5024-66BA-4879-BD15-73CA26E59290}" destId="{1AC7CA70-4515-475C-A694-07CD9F267EDC}" srcOrd="2" destOrd="0" parTransId="{F99D9099-6103-446A-9C8A-60332D8A1C92}" sibTransId="{FF9D89B1-E6DD-417F-82E9-858501372151}"/>
    <dgm:cxn modelId="{EB4AC680-C593-49B9-8D94-EDC16B17E8FC}" type="presOf" srcId="{663A5024-66BA-4879-BD15-73CA26E59290}" destId="{BA831212-3704-4A9C-ACC7-8E134A1C43BC}" srcOrd="0" destOrd="0" presId="urn:microsoft.com/office/officeart/2005/8/layout/vList3"/>
    <dgm:cxn modelId="{AE843BA4-1795-4150-B509-28D6396E6DBE}" type="presOf" srcId="{F452B2F2-5C88-4336-8BD0-C22261EC3A17}" destId="{022E9034-0176-4CB3-9BC5-B618951EC769}" srcOrd="0" destOrd="0" presId="urn:microsoft.com/office/officeart/2005/8/layout/vList3"/>
    <dgm:cxn modelId="{F9DC56A7-B3B0-4ED0-8475-B360CE7C6EF6}" type="presOf" srcId="{43898C75-3BE0-4E39-8F20-B579215599D7}" destId="{47505AA5-4741-42D0-A2FA-25B3B7C7BBC3}" srcOrd="0" destOrd="0" presId="urn:microsoft.com/office/officeart/2005/8/layout/vList3"/>
    <dgm:cxn modelId="{0CA9E5D5-C3FB-4C17-9F11-1BB42506DAB0}" srcId="{663A5024-66BA-4879-BD15-73CA26E59290}" destId="{6EC6CB04-0836-4C7F-81B2-985E577D5F81}" srcOrd="6" destOrd="0" parTransId="{F6FD050B-332D-460E-BAE3-AEE2F10E1E2F}" sibTransId="{49B19586-4635-4745-BD80-9F9F9C0267ED}"/>
    <dgm:cxn modelId="{8B4993E9-86F1-4176-975A-4744CD6D8AAB}" type="presOf" srcId="{86EE3DFD-B655-4C93-B858-2D722D573FF9}" destId="{58C8AA0E-4697-47C4-9E18-5733E9DAD091}" srcOrd="0" destOrd="0" presId="urn:microsoft.com/office/officeart/2005/8/layout/vList3"/>
    <dgm:cxn modelId="{7E8DE7E4-FBC2-43C6-BE06-A99D0CE2023A}" type="presParOf" srcId="{BA831212-3704-4A9C-ACC7-8E134A1C43BC}" destId="{82F2E213-579C-4DB3-B866-0BD3FD679844}" srcOrd="0" destOrd="0" presId="urn:microsoft.com/office/officeart/2005/8/layout/vList3"/>
    <dgm:cxn modelId="{B2142EED-2D16-4A6E-8ADC-679DF83B8A73}" type="presParOf" srcId="{82F2E213-579C-4DB3-B866-0BD3FD679844}" destId="{1B1AB4E7-2983-427A-AAF9-699DBA428EF0}" srcOrd="0" destOrd="0" presId="urn:microsoft.com/office/officeart/2005/8/layout/vList3"/>
    <dgm:cxn modelId="{999CFE12-4F75-4430-B5D2-94633651F33D}" type="presParOf" srcId="{82F2E213-579C-4DB3-B866-0BD3FD679844}" destId="{022E9034-0176-4CB3-9BC5-B618951EC769}" srcOrd="1" destOrd="0" presId="urn:microsoft.com/office/officeart/2005/8/layout/vList3"/>
    <dgm:cxn modelId="{34450340-E073-4434-8BF6-1C41D3A9272E}" type="presParOf" srcId="{BA831212-3704-4A9C-ACC7-8E134A1C43BC}" destId="{A61D9869-C9CC-4760-BB68-F3D7405431A8}" srcOrd="1" destOrd="0" presId="urn:microsoft.com/office/officeart/2005/8/layout/vList3"/>
    <dgm:cxn modelId="{18DC72AC-D11B-4CBE-8A1B-F1040735A769}" type="presParOf" srcId="{BA831212-3704-4A9C-ACC7-8E134A1C43BC}" destId="{4B3D0C6A-1E25-4ACE-AD6E-ACEEFBCB26F4}" srcOrd="2" destOrd="0" presId="urn:microsoft.com/office/officeart/2005/8/layout/vList3"/>
    <dgm:cxn modelId="{011C972D-58CE-4F4E-A321-04745DC243C1}" type="presParOf" srcId="{4B3D0C6A-1E25-4ACE-AD6E-ACEEFBCB26F4}" destId="{1A8B1DC3-D67F-4C90-87B5-248C719C12D1}" srcOrd="0" destOrd="0" presId="urn:microsoft.com/office/officeart/2005/8/layout/vList3"/>
    <dgm:cxn modelId="{7E7ABB87-A45E-4C2E-B300-E54926C8F71E}" type="presParOf" srcId="{4B3D0C6A-1E25-4ACE-AD6E-ACEEFBCB26F4}" destId="{02DF6A9E-A5CC-46EA-826E-7E9935831565}" srcOrd="1" destOrd="0" presId="urn:microsoft.com/office/officeart/2005/8/layout/vList3"/>
    <dgm:cxn modelId="{5E82020A-DD02-4A01-AA2A-C0EFB6CCE12F}" type="presParOf" srcId="{BA831212-3704-4A9C-ACC7-8E134A1C43BC}" destId="{77C88C69-9ED1-4DC8-9458-582D17BB6A5D}" srcOrd="3" destOrd="0" presId="urn:microsoft.com/office/officeart/2005/8/layout/vList3"/>
    <dgm:cxn modelId="{81705234-6E46-43AD-9A04-72688D962648}" type="presParOf" srcId="{BA831212-3704-4A9C-ACC7-8E134A1C43BC}" destId="{902C91B3-3E10-49DA-90BD-F112782F0B96}" srcOrd="4" destOrd="0" presId="urn:microsoft.com/office/officeart/2005/8/layout/vList3"/>
    <dgm:cxn modelId="{E2D1922A-29FD-4741-8543-4D97257BA191}" type="presParOf" srcId="{902C91B3-3E10-49DA-90BD-F112782F0B96}" destId="{FC41955E-66FD-47E4-99AD-70BC12182A85}" srcOrd="0" destOrd="0" presId="urn:microsoft.com/office/officeart/2005/8/layout/vList3"/>
    <dgm:cxn modelId="{8247D5C1-4971-43AF-88CD-7A88A98FB7B8}" type="presParOf" srcId="{902C91B3-3E10-49DA-90BD-F112782F0B96}" destId="{3CDAD060-847A-47A2-A67D-053FCAF36FA2}" srcOrd="1" destOrd="0" presId="urn:microsoft.com/office/officeart/2005/8/layout/vList3"/>
    <dgm:cxn modelId="{090A21D7-A20D-430D-AD44-9C10B3B0850D}" type="presParOf" srcId="{BA831212-3704-4A9C-ACC7-8E134A1C43BC}" destId="{A0C40590-00C9-4900-8703-BBFF071F2409}" srcOrd="5" destOrd="0" presId="urn:microsoft.com/office/officeart/2005/8/layout/vList3"/>
    <dgm:cxn modelId="{B9CC3458-09B9-4189-8136-1E3573735993}" type="presParOf" srcId="{BA831212-3704-4A9C-ACC7-8E134A1C43BC}" destId="{7B3A23F2-1674-4406-B384-8F95DE5AA6FD}" srcOrd="6" destOrd="0" presId="urn:microsoft.com/office/officeart/2005/8/layout/vList3"/>
    <dgm:cxn modelId="{36F9571A-8C8A-4E16-BEF4-A17EC2F31370}" type="presParOf" srcId="{7B3A23F2-1674-4406-B384-8F95DE5AA6FD}" destId="{270B03F1-741F-4566-9F35-12E4216ADB52}" srcOrd="0" destOrd="0" presId="urn:microsoft.com/office/officeart/2005/8/layout/vList3"/>
    <dgm:cxn modelId="{E760E5BD-E426-40E2-A3B2-22AA4631F18A}" type="presParOf" srcId="{7B3A23F2-1674-4406-B384-8F95DE5AA6FD}" destId="{58C8AA0E-4697-47C4-9E18-5733E9DAD091}" srcOrd="1" destOrd="0" presId="urn:microsoft.com/office/officeart/2005/8/layout/vList3"/>
    <dgm:cxn modelId="{86C27FC9-4452-4C53-A597-330A500CE6CE}" type="presParOf" srcId="{BA831212-3704-4A9C-ACC7-8E134A1C43BC}" destId="{27B980D6-3E94-438D-A8BA-3160DC99C053}" srcOrd="7" destOrd="0" presId="urn:microsoft.com/office/officeart/2005/8/layout/vList3"/>
    <dgm:cxn modelId="{7505E880-E094-489F-8392-363E3EFC11BC}" type="presParOf" srcId="{BA831212-3704-4A9C-ACC7-8E134A1C43BC}" destId="{5CD59741-8173-456B-B547-ED916F2A7470}" srcOrd="8" destOrd="0" presId="urn:microsoft.com/office/officeart/2005/8/layout/vList3"/>
    <dgm:cxn modelId="{AC3C5FCF-4D03-4F83-853A-31CB5A094506}" type="presParOf" srcId="{5CD59741-8173-456B-B547-ED916F2A7470}" destId="{009D543F-8CE0-4E93-843A-C28BD20B9D68}" srcOrd="0" destOrd="0" presId="urn:microsoft.com/office/officeart/2005/8/layout/vList3"/>
    <dgm:cxn modelId="{325F61BC-ADEB-401C-B001-C36FC94E5403}" type="presParOf" srcId="{5CD59741-8173-456B-B547-ED916F2A7470}" destId="{E03C59B3-4D49-4095-98AB-2738FB5A6B59}" srcOrd="1" destOrd="0" presId="urn:microsoft.com/office/officeart/2005/8/layout/vList3"/>
    <dgm:cxn modelId="{EE258EAD-9860-42CB-B2FB-30ECB155C28E}" type="presParOf" srcId="{BA831212-3704-4A9C-ACC7-8E134A1C43BC}" destId="{4D5B00D0-8EBF-4921-89FB-4100F68C6B1B}" srcOrd="9" destOrd="0" presId="urn:microsoft.com/office/officeart/2005/8/layout/vList3"/>
    <dgm:cxn modelId="{2731784E-7ED2-4176-BF13-A66D8DB108C5}" type="presParOf" srcId="{BA831212-3704-4A9C-ACC7-8E134A1C43BC}" destId="{C5E5EEDA-53A3-448A-B04B-5F499CE3173D}" srcOrd="10" destOrd="0" presId="urn:microsoft.com/office/officeart/2005/8/layout/vList3"/>
    <dgm:cxn modelId="{6C830AD3-D90D-426D-9034-0CFBAF89BB59}" type="presParOf" srcId="{C5E5EEDA-53A3-448A-B04B-5F499CE3173D}" destId="{CDBB5621-BCF3-431E-8F86-F088AD20115A}" srcOrd="0" destOrd="0" presId="urn:microsoft.com/office/officeart/2005/8/layout/vList3"/>
    <dgm:cxn modelId="{22933B01-946B-42BA-BA79-DEF7F6524AAE}" type="presParOf" srcId="{C5E5EEDA-53A3-448A-B04B-5F499CE3173D}" destId="{47505AA5-4741-42D0-A2FA-25B3B7C7BBC3}" srcOrd="1" destOrd="0" presId="urn:microsoft.com/office/officeart/2005/8/layout/vList3"/>
    <dgm:cxn modelId="{021C2BFA-39B0-43A9-9C2E-E563BCD4E04B}" type="presParOf" srcId="{BA831212-3704-4A9C-ACC7-8E134A1C43BC}" destId="{D7F24CB9-F77B-4F48-A280-1970F8678586}" srcOrd="11" destOrd="0" presId="urn:microsoft.com/office/officeart/2005/8/layout/vList3"/>
    <dgm:cxn modelId="{A7E0E7AE-E252-4B80-9010-29FE4837F84D}" type="presParOf" srcId="{BA831212-3704-4A9C-ACC7-8E134A1C43BC}" destId="{8E0DB422-17C1-4F07-8FFD-BDEBBAF52F00}" srcOrd="12" destOrd="0" presId="urn:microsoft.com/office/officeart/2005/8/layout/vList3"/>
    <dgm:cxn modelId="{6EA13821-D846-45BB-99C4-FE9EB8FF7860}" type="presParOf" srcId="{8E0DB422-17C1-4F07-8FFD-BDEBBAF52F00}" destId="{50FA77F6-5695-4055-9AC6-405100845E22}" srcOrd="0" destOrd="0" presId="urn:microsoft.com/office/officeart/2005/8/layout/vList3"/>
    <dgm:cxn modelId="{815140FB-3E16-43BE-9411-8A979AC3FB9D}" type="presParOf" srcId="{8E0DB422-17C1-4F07-8FFD-BDEBBAF52F00}" destId="{2BF8B7FF-0160-4EC0-A1AA-A13A5F94E19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06B395-ECC4-41FF-9251-A30C2C106D3E}" type="doc">
      <dgm:prSet loTypeId="urn:diagrams.loki3.com/VaryingWidthList" loCatId="list" qsTypeId="urn:microsoft.com/office/officeart/2005/8/quickstyle/simple1" qsCatId="simple" csTypeId="urn:microsoft.com/office/officeart/2005/8/colors/accent0_3" csCatId="mainScheme" phldr="1"/>
      <dgm:spPr/>
    </dgm:pt>
    <dgm:pt modelId="{D18A6375-BB1E-4716-83A6-95F4071D525F}">
      <dgm:prSet phldrT="[Text]"/>
      <dgm:spPr>
        <a:solidFill>
          <a:srgbClr val="1F497D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</a:t>
          </a:r>
        </a:p>
      </dgm:t>
    </dgm:pt>
    <dgm:pt modelId="{81F7EB8D-7E41-4EB0-9AE8-CA2A28CC4275}" type="parTrans" cxnId="{8104E146-95DA-4565-8669-E774805D2583}">
      <dgm:prSet/>
      <dgm:spPr/>
      <dgm:t>
        <a:bodyPr/>
        <a:lstStyle/>
        <a:p>
          <a:endParaRPr lang="en-US"/>
        </a:p>
      </dgm:t>
    </dgm:pt>
    <dgm:pt modelId="{7F3953C8-6D01-466F-8383-C5DB2E89E2D4}" type="sibTrans" cxnId="{8104E146-95DA-4565-8669-E774805D2583}">
      <dgm:prSet/>
      <dgm:spPr/>
      <dgm:t>
        <a:bodyPr/>
        <a:lstStyle/>
        <a:p>
          <a:endParaRPr lang="en-US"/>
        </a:p>
      </dgm:t>
    </dgm:pt>
    <dgm:pt modelId="{C8F220E8-9E29-4F0F-8744-2B82D5DFC5E7}">
      <dgm:prSet phldrT="[Text]"/>
      <dgm:spPr>
        <a:solidFill>
          <a:srgbClr val="1F497D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T</a:t>
          </a:r>
        </a:p>
      </dgm:t>
    </dgm:pt>
    <dgm:pt modelId="{8A9809A7-7886-4E93-AEB8-A958A7112CBA}" type="parTrans" cxnId="{17D05AC4-686C-4FCC-BA4F-929965A981C8}">
      <dgm:prSet/>
      <dgm:spPr/>
      <dgm:t>
        <a:bodyPr/>
        <a:lstStyle/>
        <a:p>
          <a:endParaRPr lang="en-US"/>
        </a:p>
      </dgm:t>
    </dgm:pt>
    <dgm:pt modelId="{9F5CA33F-EB87-49B6-8B2D-584EE7F8F62F}" type="sibTrans" cxnId="{17D05AC4-686C-4FCC-BA4F-929965A981C8}">
      <dgm:prSet/>
      <dgm:spPr/>
      <dgm:t>
        <a:bodyPr/>
        <a:lstStyle/>
        <a:p>
          <a:endParaRPr lang="en-US"/>
        </a:p>
      </dgm:t>
    </dgm:pt>
    <dgm:pt modelId="{927E6C38-D58E-4C3C-B624-7BAE336FDD3A}">
      <dgm:prSet phldrT="[Text]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</a:t>
          </a:r>
        </a:p>
      </dgm:t>
    </dgm:pt>
    <dgm:pt modelId="{1D68B4B9-9F3E-4161-99B1-747C7FC26A37}" type="parTrans" cxnId="{BAC85E6F-4C35-44BA-A303-DCD7EBB46585}">
      <dgm:prSet/>
      <dgm:spPr/>
      <dgm:t>
        <a:bodyPr/>
        <a:lstStyle/>
        <a:p>
          <a:endParaRPr lang="en-US"/>
        </a:p>
      </dgm:t>
    </dgm:pt>
    <dgm:pt modelId="{B268E054-591A-43CF-A523-528288E51154}" type="sibTrans" cxnId="{BAC85E6F-4C35-44BA-A303-DCD7EBB46585}">
      <dgm:prSet/>
      <dgm:spPr/>
      <dgm:t>
        <a:bodyPr/>
        <a:lstStyle/>
        <a:p>
          <a:endParaRPr lang="en-US"/>
        </a:p>
      </dgm:t>
    </dgm:pt>
    <dgm:pt modelId="{9E0E617A-05D0-45F1-B5D8-CE0D7AF56C4A}">
      <dgm:prSet phldrT="[Text]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</a:t>
          </a:r>
        </a:p>
      </dgm:t>
    </dgm:pt>
    <dgm:pt modelId="{441770F7-9863-4962-AED6-8A74E394960E}" type="parTrans" cxnId="{E2665A90-7ED7-4A08-BE3B-995D2ABF2F61}">
      <dgm:prSet/>
      <dgm:spPr/>
      <dgm:t>
        <a:bodyPr/>
        <a:lstStyle/>
        <a:p>
          <a:endParaRPr lang="en-US"/>
        </a:p>
      </dgm:t>
    </dgm:pt>
    <dgm:pt modelId="{2FABC6DC-AAB1-4337-9978-B11590AEB87C}" type="sibTrans" cxnId="{E2665A90-7ED7-4A08-BE3B-995D2ABF2F61}">
      <dgm:prSet/>
      <dgm:spPr/>
      <dgm:t>
        <a:bodyPr/>
        <a:lstStyle/>
        <a:p>
          <a:endParaRPr lang="en-US"/>
        </a:p>
      </dgm:t>
    </dgm:pt>
    <dgm:pt modelId="{9FDFDA7B-FC01-4CAD-9CCB-C999AA5907FF}">
      <dgm:prSet phldrT="[Text]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</a:p>
      </dgm:t>
    </dgm:pt>
    <dgm:pt modelId="{6D9A53CE-1078-4515-9686-E36E69AEA15A}" type="parTrans" cxnId="{EB270AA7-3B64-433F-AE7B-201A7731B2E0}">
      <dgm:prSet/>
      <dgm:spPr/>
      <dgm:t>
        <a:bodyPr/>
        <a:lstStyle/>
        <a:p>
          <a:endParaRPr lang="en-US"/>
        </a:p>
      </dgm:t>
    </dgm:pt>
    <dgm:pt modelId="{1CE2ED12-8294-46FC-90AB-785635230407}" type="sibTrans" cxnId="{EB270AA7-3B64-433F-AE7B-201A7731B2E0}">
      <dgm:prSet/>
      <dgm:spPr/>
      <dgm:t>
        <a:bodyPr/>
        <a:lstStyle/>
        <a:p>
          <a:endParaRPr lang="en-US"/>
        </a:p>
      </dgm:t>
    </dgm:pt>
    <dgm:pt modelId="{43D55149-87CA-4590-B545-6014363AB064}" type="pres">
      <dgm:prSet presAssocID="{9C06B395-ECC4-41FF-9251-A30C2C106D3E}" presName="Name0" presStyleCnt="0">
        <dgm:presLayoutVars>
          <dgm:resizeHandles/>
        </dgm:presLayoutVars>
      </dgm:prSet>
      <dgm:spPr/>
    </dgm:pt>
    <dgm:pt modelId="{6526EB0C-101D-4978-B162-D6736B9DD3CF}" type="pres">
      <dgm:prSet presAssocID="{D18A6375-BB1E-4716-83A6-95F4071D525F}" presName="text" presStyleLbl="node1" presStyleIdx="0" presStyleCnt="5">
        <dgm:presLayoutVars>
          <dgm:bulletEnabled val="1"/>
        </dgm:presLayoutVars>
      </dgm:prSet>
      <dgm:spPr/>
    </dgm:pt>
    <dgm:pt modelId="{A0B2FA0D-E1CE-4D39-9F57-5C99D67DFE4D}" type="pres">
      <dgm:prSet presAssocID="{7F3953C8-6D01-466F-8383-C5DB2E89E2D4}" presName="space" presStyleCnt="0"/>
      <dgm:spPr/>
    </dgm:pt>
    <dgm:pt modelId="{52A66813-A007-4AE5-BD4D-9DECDEC2B287}" type="pres">
      <dgm:prSet presAssocID="{C8F220E8-9E29-4F0F-8744-2B82D5DFC5E7}" presName="text" presStyleLbl="node1" presStyleIdx="1" presStyleCnt="5">
        <dgm:presLayoutVars>
          <dgm:bulletEnabled val="1"/>
        </dgm:presLayoutVars>
      </dgm:prSet>
      <dgm:spPr/>
    </dgm:pt>
    <dgm:pt modelId="{F82777BA-83B5-48D9-9EF5-2D9C4644FAA2}" type="pres">
      <dgm:prSet presAssocID="{9F5CA33F-EB87-49B6-8B2D-584EE7F8F62F}" presName="space" presStyleCnt="0"/>
      <dgm:spPr/>
    </dgm:pt>
    <dgm:pt modelId="{5986F79C-9E35-46BC-8FBF-0F32151FD93F}" type="pres">
      <dgm:prSet presAssocID="{927E6C38-D58E-4C3C-B624-7BAE336FDD3A}" presName="text" presStyleLbl="node1" presStyleIdx="2" presStyleCnt="5">
        <dgm:presLayoutVars>
          <dgm:bulletEnabled val="1"/>
        </dgm:presLayoutVars>
      </dgm:prSet>
      <dgm:spPr/>
    </dgm:pt>
    <dgm:pt modelId="{1A0BBA1C-2BDA-4069-BF4D-7AAF0ED2782F}" type="pres">
      <dgm:prSet presAssocID="{B268E054-591A-43CF-A523-528288E51154}" presName="space" presStyleCnt="0"/>
      <dgm:spPr/>
    </dgm:pt>
    <dgm:pt modelId="{EC250C80-CED6-449D-A05C-6F7843F33B1A}" type="pres">
      <dgm:prSet presAssocID="{9E0E617A-05D0-45F1-B5D8-CE0D7AF56C4A}" presName="text" presStyleLbl="node1" presStyleIdx="3" presStyleCnt="5">
        <dgm:presLayoutVars>
          <dgm:bulletEnabled val="1"/>
        </dgm:presLayoutVars>
      </dgm:prSet>
      <dgm:spPr/>
    </dgm:pt>
    <dgm:pt modelId="{F8C031EF-7C89-4AD8-8113-5F885ED735BA}" type="pres">
      <dgm:prSet presAssocID="{2FABC6DC-AAB1-4337-9978-B11590AEB87C}" presName="space" presStyleCnt="0"/>
      <dgm:spPr/>
    </dgm:pt>
    <dgm:pt modelId="{02DF0390-862C-4582-A3E6-A79AED59A2D8}" type="pres">
      <dgm:prSet presAssocID="{9FDFDA7B-FC01-4CAD-9CCB-C999AA5907FF}" presName="text" presStyleLbl="node1" presStyleIdx="4" presStyleCnt="5">
        <dgm:presLayoutVars>
          <dgm:bulletEnabled val="1"/>
        </dgm:presLayoutVars>
      </dgm:prSet>
      <dgm:spPr/>
    </dgm:pt>
  </dgm:ptLst>
  <dgm:cxnLst>
    <dgm:cxn modelId="{C5CDD12E-A39E-47E3-B4AC-984BC36A758D}" type="presOf" srcId="{9FDFDA7B-FC01-4CAD-9CCB-C999AA5907FF}" destId="{02DF0390-862C-4582-A3E6-A79AED59A2D8}" srcOrd="0" destOrd="0" presId="urn:diagrams.loki3.com/VaryingWidthList"/>
    <dgm:cxn modelId="{8104E146-95DA-4565-8669-E774805D2583}" srcId="{9C06B395-ECC4-41FF-9251-A30C2C106D3E}" destId="{D18A6375-BB1E-4716-83A6-95F4071D525F}" srcOrd="0" destOrd="0" parTransId="{81F7EB8D-7E41-4EB0-9AE8-CA2A28CC4275}" sibTransId="{7F3953C8-6D01-466F-8383-C5DB2E89E2D4}"/>
    <dgm:cxn modelId="{9F2F034B-4E7C-4041-80F5-A3CE65EFC220}" type="presOf" srcId="{9C06B395-ECC4-41FF-9251-A30C2C106D3E}" destId="{43D55149-87CA-4590-B545-6014363AB064}" srcOrd="0" destOrd="0" presId="urn:diagrams.loki3.com/VaryingWidthList"/>
    <dgm:cxn modelId="{BAC85E6F-4C35-44BA-A303-DCD7EBB46585}" srcId="{9C06B395-ECC4-41FF-9251-A30C2C106D3E}" destId="{927E6C38-D58E-4C3C-B624-7BAE336FDD3A}" srcOrd="2" destOrd="0" parTransId="{1D68B4B9-9F3E-4161-99B1-747C7FC26A37}" sibTransId="{B268E054-591A-43CF-A523-528288E51154}"/>
    <dgm:cxn modelId="{D8D70D85-1B66-4802-A1E1-C8CB0BCC7738}" type="presOf" srcId="{D18A6375-BB1E-4716-83A6-95F4071D525F}" destId="{6526EB0C-101D-4978-B162-D6736B9DD3CF}" srcOrd="0" destOrd="0" presId="urn:diagrams.loki3.com/VaryingWidthList"/>
    <dgm:cxn modelId="{E2665A90-7ED7-4A08-BE3B-995D2ABF2F61}" srcId="{9C06B395-ECC4-41FF-9251-A30C2C106D3E}" destId="{9E0E617A-05D0-45F1-B5D8-CE0D7AF56C4A}" srcOrd="3" destOrd="0" parTransId="{441770F7-9863-4962-AED6-8A74E394960E}" sibTransId="{2FABC6DC-AAB1-4337-9978-B11590AEB87C}"/>
    <dgm:cxn modelId="{EB270AA7-3B64-433F-AE7B-201A7731B2E0}" srcId="{9C06B395-ECC4-41FF-9251-A30C2C106D3E}" destId="{9FDFDA7B-FC01-4CAD-9CCB-C999AA5907FF}" srcOrd="4" destOrd="0" parTransId="{6D9A53CE-1078-4515-9686-E36E69AEA15A}" sibTransId="{1CE2ED12-8294-46FC-90AB-785635230407}"/>
    <dgm:cxn modelId="{E2CC6DAC-2FCC-4AE1-A414-1DC7BBED7A58}" type="presOf" srcId="{9E0E617A-05D0-45F1-B5D8-CE0D7AF56C4A}" destId="{EC250C80-CED6-449D-A05C-6F7843F33B1A}" srcOrd="0" destOrd="0" presId="urn:diagrams.loki3.com/VaryingWidthList"/>
    <dgm:cxn modelId="{3D1CE9B8-4210-4247-AF24-D4AAD2AE34FD}" type="presOf" srcId="{C8F220E8-9E29-4F0F-8744-2B82D5DFC5E7}" destId="{52A66813-A007-4AE5-BD4D-9DECDEC2B287}" srcOrd="0" destOrd="0" presId="urn:diagrams.loki3.com/VaryingWidthList"/>
    <dgm:cxn modelId="{17D05AC4-686C-4FCC-BA4F-929965A981C8}" srcId="{9C06B395-ECC4-41FF-9251-A30C2C106D3E}" destId="{C8F220E8-9E29-4F0F-8744-2B82D5DFC5E7}" srcOrd="1" destOrd="0" parTransId="{8A9809A7-7886-4E93-AEB8-A958A7112CBA}" sibTransId="{9F5CA33F-EB87-49B6-8B2D-584EE7F8F62F}"/>
    <dgm:cxn modelId="{BAFD64DB-13D0-46AA-A1A2-3DFFEA0308CE}" type="presOf" srcId="{927E6C38-D58E-4C3C-B624-7BAE336FDD3A}" destId="{5986F79C-9E35-46BC-8FBF-0F32151FD93F}" srcOrd="0" destOrd="0" presId="urn:diagrams.loki3.com/VaryingWidthList"/>
    <dgm:cxn modelId="{9609CCCD-001E-47A9-A627-EF65C5E5E1D2}" type="presParOf" srcId="{43D55149-87CA-4590-B545-6014363AB064}" destId="{6526EB0C-101D-4978-B162-D6736B9DD3CF}" srcOrd="0" destOrd="0" presId="urn:diagrams.loki3.com/VaryingWidthList"/>
    <dgm:cxn modelId="{14CACB05-809E-4E43-BD73-4AA9AA7ED135}" type="presParOf" srcId="{43D55149-87CA-4590-B545-6014363AB064}" destId="{A0B2FA0D-E1CE-4D39-9F57-5C99D67DFE4D}" srcOrd="1" destOrd="0" presId="urn:diagrams.loki3.com/VaryingWidthList"/>
    <dgm:cxn modelId="{5015235B-3DD2-4496-BEE1-89A4AFEBA9AF}" type="presParOf" srcId="{43D55149-87CA-4590-B545-6014363AB064}" destId="{52A66813-A007-4AE5-BD4D-9DECDEC2B287}" srcOrd="2" destOrd="0" presId="urn:diagrams.loki3.com/VaryingWidthList"/>
    <dgm:cxn modelId="{FAC42532-30DC-46CB-BF3C-333BF2750C72}" type="presParOf" srcId="{43D55149-87CA-4590-B545-6014363AB064}" destId="{F82777BA-83B5-48D9-9EF5-2D9C4644FAA2}" srcOrd="3" destOrd="0" presId="urn:diagrams.loki3.com/VaryingWidthList"/>
    <dgm:cxn modelId="{8FC3932C-2DD3-4D34-9163-327D7709B7C9}" type="presParOf" srcId="{43D55149-87CA-4590-B545-6014363AB064}" destId="{5986F79C-9E35-46BC-8FBF-0F32151FD93F}" srcOrd="4" destOrd="0" presId="urn:diagrams.loki3.com/VaryingWidthList"/>
    <dgm:cxn modelId="{01942D2B-B86C-4869-AA85-B7FFEACBBDB6}" type="presParOf" srcId="{43D55149-87CA-4590-B545-6014363AB064}" destId="{1A0BBA1C-2BDA-4069-BF4D-7AAF0ED2782F}" srcOrd="5" destOrd="0" presId="urn:diagrams.loki3.com/VaryingWidthList"/>
    <dgm:cxn modelId="{588D63F6-EB27-427B-973A-0C53678240C9}" type="presParOf" srcId="{43D55149-87CA-4590-B545-6014363AB064}" destId="{EC250C80-CED6-449D-A05C-6F7843F33B1A}" srcOrd="6" destOrd="0" presId="urn:diagrams.loki3.com/VaryingWidthList"/>
    <dgm:cxn modelId="{9EE052BA-68FA-48AC-B163-57327DE74797}" type="presParOf" srcId="{43D55149-87CA-4590-B545-6014363AB064}" destId="{F8C031EF-7C89-4AD8-8113-5F885ED735BA}" srcOrd="7" destOrd="0" presId="urn:diagrams.loki3.com/VaryingWidthList"/>
    <dgm:cxn modelId="{F2CA42E0-6D25-482D-B095-28717619CAE7}" type="presParOf" srcId="{43D55149-87CA-4590-B545-6014363AB064}" destId="{02DF0390-862C-4582-A3E6-A79AED59A2D8}" srcOrd="8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6EB0C-101D-4978-B162-D6736B9DD3CF}">
      <dsp:nvSpPr>
        <dsp:cNvPr id="0" name=""/>
        <dsp:cNvSpPr/>
      </dsp:nvSpPr>
      <dsp:spPr>
        <a:xfrm>
          <a:off x="310692" y="1552"/>
          <a:ext cx="720000" cy="678569"/>
        </a:xfrm>
        <a:prstGeom prst="rect">
          <a:avLst/>
        </a:prstGeom>
        <a:solidFill>
          <a:srgbClr val="1F497D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93980" rIns="93980" bIns="9398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A</a:t>
          </a:r>
        </a:p>
      </dsp:txBody>
      <dsp:txXfrm>
        <a:off x="310692" y="1552"/>
        <a:ext cx="720000" cy="678569"/>
      </dsp:txXfrm>
    </dsp:sp>
    <dsp:sp modelId="{52A66813-A007-4AE5-BD4D-9DECDEC2B287}">
      <dsp:nvSpPr>
        <dsp:cNvPr id="0" name=""/>
        <dsp:cNvSpPr/>
      </dsp:nvSpPr>
      <dsp:spPr>
        <a:xfrm>
          <a:off x="310692" y="714050"/>
          <a:ext cx="720000" cy="678569"/>
        </a:xfrm>
        <a:prstGeom prst="rect">
          <a:avLst/>
        </a:prstGeom>
        <a:solidFill>
          <a:srgbClr val="1F497D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93980" rIns="93980" bIns="9398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T</a:t>
          </a:r>
        </a:p>
      </dsp:txBody>
      <dsp:txXfrm>
        <a:off x="310692" y="714050"/>
        <a:ext cx="720000" cy="678569"/>
      </dsp:txXfrm>
    </dsp:sp>
    <dsp:sp modelId="{5986F79C-9E35-46BC-8FBF-0F32151FD93F}">
      <dsp:nvSpPr>
        <dsp:cNvPr id="0" name=""/>
        <dsp:cNvSpPr/>
      </dsp:nvSpPr>
      <dsp:spPr>
        <a:xfrm>
          <a:off x="310692" y="1426548"/>
          <a:ext cx="720000" cy="67856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93980" rIns="93980" bIns="9398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L</a:t>
          </a:r>
        </a:p>
      </dsp:txBody>
      <dsp:txXfrm>
        <a:off x="310692" y="1426548"/>
        <a:ext cx="720000" cy="678569"/>
      </dsp:txXfrm>
    </dsp:sp>
    <dsp:sp modelId="{EC250C80-CED6-449D-A05C-6F7843F33B1A}">
      <dsp:nvSpPr>
        <dsp:cNvPr id="0" name=""/>
        <dsp:cNvSpPr/>
      </dsp:nvSpPr>
      <dsp:spPr>
        <a:xfrm>
          <a:off x="310692" y="2139046"/>
          <a:ext cx="720000" cy="67856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93980" rIns="93980" bIns="9398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A</a:t>
          </a:r>
        </a:p>
      </dsp:txBody>
      <dsp:txXfrm>
        <a:off x="310692" y="2139046"/>
        <a:ext cx="720000" cy="678569"/>
      </dsp:txXfrm>
    </dsp:sp>
    <dsp:sp modelId="{02DF0390-862C-4582-A3E6-A79AED59A2D8}">
      <dsp:nvSpPr>
        <dsp:cNvPr id="0" name=""/>
        <dsp:cNvSpPr/>
      </dsp:nvSpPr>
      <dsp:spPr>
        <a:xfrm>
          <a:off x="310692" y="2851544"/>
          <a:ext cx="720000" cy="67856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93980" rIns="93980" bIns="9398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</a:p>
      </dsp:txBody>
      <dsp:txXfrm>
        <a:off x="310692" y="2851544"/>
        <a:ext cx="720000" cy="6785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E9034-0176-4CB3-9BC5-B618951EC769}">
      <dsp:nvSpPr>
        <dsp:cNvPr id="0" name=""/>
        <dsp:cNvSpPr/>
      </dsp:nvSpPr>
      <dsp:spPr>
        <a:xfrm rot="10800000">
          <a:off x="1735769" y="2006"/>
          <a:ext cx="6349479" cy="545856"/>
        </a:xfrm>
        <a:prstGeom prst="homePlate">
          <a:avLst/>
        </a:prstGeom>
        <a:solidFill>
          <a:srgbClr val="1F497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708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More and more data development</a:t>
          </a:r>
        </a:p>
      </dsp:txBody>
      <dsp:txXfrm rot="10800000">
        <a:off x="1872233" y="2006"/>
        <a:ext cx="6213015" cy="545856"/>
      </dsp:txXfrm>
    </dsp:sp>
    <dsp:sp modelId="{1B1AB4E7-2983-427A-AAF9-699DBA428EF0}">
      <dsp:nvSpPr>
        <dsp:cNvPr id="0" name=""/>
        <dsp:cNvSpPr/>
      </dsp:nvSpPr>
      <dsp:spPr>
        <a:xfrm>
          <a:off x="1462840" y="2006"/>
          <a:ext cx="545856" cy="54585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DF6A9E-A5CC-46EA-826E-7E9935831565}">
      <dsp:nvSpPr>
        <dsp:cNvPr id="0" name=""/>
        <dsp:cNvSpPr/>
      </dsp:nvSpPr>
      <dsp:spPr>
        <a:xfrm rot="10800000">
          <a:off x="1735769" y="710805"/>
          <a:ext cx="6349479" cy="545856"/>
        </a:xfrm>
        <a:prstGeom prst="homePlate">
          <a:avLst/>
        </a:prstGeom>
        <a:solidFill>
          <a:srgbClr val="1F497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708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Smoother handoffs between project phases and existing DOT investments/applications</a:t>
          </a:r>
        </a:p>
      </dsp:txBody>
      <dsp:txXfrm rot="10800000">
        <a:off x="1872233" y="710805"/>
        <a:ext cx="6213015" cy="545856"/>
      </dsp:txXfrm>
    </dsp:sp>
    <dsp:sp modelId="{1A8B1DC3-D67F-4C90-87B5-248C719C12D1}">
      <dsp:nvSpPr>
        <dsp:cNvPr id="0" name=""/>
        <dsp:cNvSpPr/>
      </dsp:nvSpPr>
      <dsp:spPr>
        <a:xfrm>
          <a:off x="1462840" y="710805"/>
          <a:ext cx="545856" cy="54585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AD060-847A-47A2-A67D-053FCAF36FA2}">
      <dsp:nvSpPr>
        <dsp:cNvPr id="0" name=""/>
        <dsp:cNvSpPr/>
      </dsp:nvSpPr>
      <dsp:spPr>
        <a:xfrm rot="10800000">
          <a:off x="1735769" y="1419603"/>
          <a:ext cx="6349479" cy="545856"/>
        </a:xfrm>
        <a:prstGeom prst="homePlate">
          <a:avLst/>
        </a:prstGeom>
        <a:solidFill>
          <a:srgbClr val="1F497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708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Provide management-level views to track overall project development activity and guide funding/prioritization</a:t>
          </a:r>
        </a:p>
      </dsp:txBody>
      <dsp:txXfrm rot="10800000">
        <a:off x="1872233" y="1419603"/>
        <a:ext cx="6213015" cy="545856"/>
      </dsp:txXfrm>
    </dsp:sp>
    <dsp:sp modelId="{FC41955E-66FD-47E4-99AD-70BC12182A85}">
      <dsp:nvSpPr>
        <dsp:cNvPr id="0" name=""/>
        <dsp:cNvSpPr/>
      </dsp:nvSpPr>
      <dsp:spPr>
        <a:xfrm>
          <a:off x="1462840" y="1419603"/>
          <a:ext cx="545856" cy="54585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C8AA0E-4697-47C4-9E18-5733E9DAD091}">
      <dsp:nvSpPr>
        <dsp:cNvPr id="0" name=""/>
        <dsp:cNvSpPr/>
      </dsp:nvSpPr>
      <dsp:spPr>
        <a:xfrm rot="10800000">
          <a:off x="1735769" y="2128402"/>
          <a:ext cx="6349479" cy="545856"/>
        </a:xfrm>
        <a:prstGeom prst="homePlate">
          <a:avLst/>
        </a:prstGeom>
        <a:solidFill>
          <a:srgbClr val="1F497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708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More map tools to put power of GIS into the hands of the non-GIS user</a:t>
          </a:r>
        </a:p>
      </dsp:txBody>
      <dsp:txXfrm rot="10800000">
        <a:off x="1872233" y="2128402"/>
        <a:ext cx="6213015" cy="545856"/>
      </dsp:txXfrm>
    </dsp:sp>
    <dsp:sp modelId="{270B03F1-741F-4566-9F35-12E4216ADB52}">
      <dsp:nvSpPr>
        <dsp:cNvPr id="0" name=""/>
        <dsp:cNvSpPr/>
      </dsp:nvSpPr>
      <dsp:spPr>
        <a:xfrm>
          <a:off x="1462840" y="2128402"/>
          <a:ext cx="545856" cy="54585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3C59B3-4D49-4095-98AB-2738FB5A6B59}">
      <dsp:nvSpPr>
        <dsp:cNvPr id="0" name=""/>
        <dsp:cNvSpPr/>
      </dsp:nvSpPr>
      <dsp:spPr>
        <a:xfrm rot="10800000">
          <a:off x="1677925" y="2804477"/>
          <a:ext cx="6349479" cy="545856"/>
        </a:xfrm>
        <a:prstGeom prst="homePlate">
          <a:avLst/>
        </a:prstGeom>
        <a:solidFill>
          <a:srgbClr val="1F497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708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Enable regional and statewide screenings</a:t>
          </a:r>
        </a:p>
      </dsp:txBody>
      <dsp:txXfrm rot="10800000">
        <a:off x="1814389" y="2804477"/>
        <a:ext cx="6213015" cy="545856"/>
      </dsp:txXfrm>
    </dsp:sp>
    <dsp:sp modelId="{009D543F-8CE0-4E93-843A-C28BD20B9D68}">
      <dsp:nvSpPr>
        <dsp:cNvPr id="0" name=""/>
        <dsp:cNvSpPr/>
      </dsp:nvSpPr>
      <dsp:spPr>
        <a:xfrm>
          <a:off x="1462840" y="2837201"/>
          <a:ext cx="545856" cy="545856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05AA5-4741-42D0-A2FA-25B3B7C7BBC3}">
      <dsp:nvSpPr>
        <dsp:cNvPr id="0" name=""/>
        <dsp:cNvSpPr/>
      </dsp:nvSpPr>
      <dsp:spPr>
        <a:xfrm rot="10800000">
          <a:off x="1735769" y="3546000"/>
          <a:ext cx="6349479" cy="545856"/>
        </a:xfrm>
        <a:prstGeom prst="homePlate">
          <a:avLst/>
        </a:prstGeom>
        <a:solidFill>
          <a:srgbClr val="1F497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708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More automation of standard reports/documents (PCRs, Project Commitments, etc.)</a:t>
          </a:r>
        </a:p>
      </dsp:txBody>
      <dsp:txXfrm rot="10800000">
        <a:off x="1872233" y="3546000"/>
        <a:ext cx="6213015" cy="545856"/>
      </dsp:txXfrm>
    </dsp:sp>
    <dsp:sp modelId="{CDBB5621-BCF3-431E-8F86-F088AD20115A}">
      <dsp:nvSpPr>
        <dsp:cNvPr id="0" name=""/>
        <dsp:cNvSpPr/>
      </dsp:nvSpPr>
      <dsp:spPr>
        <a:xfrm>
          <a:off x="1462840" y="3546000"/>
          <a:ext cx="545856" cy="545856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F8B7FF-0160-4EC0-A1AA-A13A5F94E191}">
      <dsp:nvSpPr>
        <dsp:cNvPr id="0" name=""/>
        <dsp:cNvSpPr/>
      </dsp:nvSpPr>
      <dsp:spPr>
        <a:xfrm rot="10800000">
          <a:off x="1735769" y="4254799"/>
          <a:ext cx="6349479" cy="545856"/>
        </a:xfrm>
        <a:prstGeom prst="homePlate">
          <a:avLst/>
        </a:prstGeom>
        <a:solidFill>
          <a:srgbClr val="1F497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708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Incorporate more business units</a:t>
          </a:r>
        </a:p>
      </dsp:txBody>
      <dsp:txXfrm rot="10800000">
        <a:off x="1872233" y="4254799"/>
        <a:ext cx="6213015" cy="545856"/>
      </dsp:txXfrm>
    </dsp:sp>
    <dsp:sp modelId="{50FA77F6-5695-4055-9AC6-405100845E22}">
      <dsp:nvSpPr>
        <dsp:cNvPr id="0" name=""/>
        <dsp:cNvSpPr/>
      </dsp:nvSpPr>
      <dsp:spPr>
        <a:xfrm>
          <a:off x="1462840" y="4254799"/>
          <a:ext cx="545856" cy="545856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6EB0C-101D-4978-B162-D6736B9DD3CF}">
      <dsp:nvSpPr>
        <dsp:cNvPr id="0" name=""/>
        <dsp:cNvSpPr/>
      </dsp:nvSpPr>
      <dsp:spPr>
        <a:xfrm>
          <a:off x="310692" y="1552"/>
          <a:ext cx="720000" cy="678569"/>
        </a:xfrm>
        <a:prstGeom prst="rect">
          <a:avLst/>
        </a:prstGeom>
        <a:solidFill>
          <a:srgbClr val="1F497D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93980" rIns="93980" bIns="9398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A</a:t>
          </a:r>
        </a:p>
      </dsp:txBody>
      <dsp:txXfrm>
        <a:off x="310692" y="1552"/>
        <a:ext cx="720000" cy="678569"/>
      </dsp:txXfrm>
    </dsp:sp>
    <dsp:sp modelId="{52A66813-A007-4AE5-BD4D-9DECDEC2B287}">
      <dsp:nvSpPr>
        <dsp:cNvPr id="0" name=""/>
        <dsp:cNvSpPr/>
      </dsp:nvSpPr>
      <dsp:spPr>
        <a:xfrm>
          <a:off x="310692" y="714050"/>
          <a:ext cx="720000" cy="678569"/>
        </a:xfrm>
        <a:prstGeom prst="rect">
          <a:avLst/>
        </a:prstGeom>
        <a:solidFill>
          <a:srgbClr val="1F497D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93980" rIns="93980" bIns="9398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T</a:t>
          </a:r>
        </a:p>
      </dsp:txBody>
      <dsp:txXfrm>
        <a:off x="310692" y="714050"/>
        <a:ext cx="720000" cy="678569"/>
      </dsp:txXfrm>
    </dsp:sp>
    <dsp:sp modelId="{5986F79C-9E35-46BC-8FBF-0F32151FD93F}">
      <dsp:nvSpPr>
        <dsp:cNvPr id="0" name=""/>
        <dsp:cNvSpPr/>
      </dsp:nvSpPr>
      <dsp:spPr>
        <a:xfrm>
          <a:off x="310692" y="1426548"/>
          <a:ext cx="720000" cy="67856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93980" rIns="93980" bIns="9398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L</a:t>
          </a:r>
        </a:p>
      </dsp:txBody>
      <dsp:txXfrm>
        <a:off x="310692" y="1426548"/>
        <a:ext cx="720000" cy="678569"/>
      </dsp:txXfrm>
    </dsp:sp>
    <dsp:sp modelId="{EC250C80-CED6-449D-A05C-6F7843F33B1A}">
      <dsp:nvSpPr>
        <dsp:cNvPr id="0" name=""/>
        <dsp:cNvSpPr/>
      </dsp:nvSpPr>
      <dsp:spPr>
        <a:xfrm>
          <a:off x="310692" y="2139046"/>
          <a:ext cx="720000" cy="67856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93980" rIns="93980" bIns="9398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A</a:t>
          </a:r>
        </a:p>
      </dsp:txBody>
      <dsp:txXfrm>
        <a:off x="310692" y="2139046"/>
        <a:ext cx="720000" cy="678569"/>
      </dsp:txXfrm>
    </dsp:sp>
    <dsp:sp modelId="{02DF0390-862C-4582-A3E6-A79AED59A2D8}">
      <dsp:nvSpPr>
        <dsp:cNvPr id="0" name=""/>
        <dsp:cNvSpPr/>
      </dsp:nvSpPr>
      <dsp:spPr>
        <a:xfrm>
          <a:off x="310692" y="2851544"/>
          <a:ext cx="720000" cy="67856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93980" rIns="93980" bIns="9398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</a:p>
      </dsp:txBody>
      <dsp:txXfrm>
        <a:off x="310692" y="2851544"/>
        <a:ext cx="720000" cy="678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32732-9DF5-5343-9671-1F8D28AFB589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282AB-1402-2940-B834-0E55D2768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98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55999-CF69-DA42-8213-22A5CAE5D182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6EF1C-AA17-F640-A7A5-6C89FACC0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97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19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82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54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45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97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added 33 new layers outline in October news release</a:t>
            </a:r>
          </a:p>
          <a:p>
            <a:r>
              <a:rPr lang="en-US" dirty="0"/>
              <a:t>More interest from RPO/MPO to create connection and provide flow of data from long range planning to scoping to project development.</a:t>
            </a:r>
          </a:p>
          <a:p>
            <a:r>
              <a:rPr lang="en-US" dirty="0"/>
              <a:t>Tailored screening for specific business  units such as geophysical.</a:t>
            </a:r>
          </a:p>
          <a:p>
            <a:r>
              <a:rPr lang="en-US" dirty="0"/>
              <a:t>Pulling in more workflows- Complete Streets data, Bike Ped data, Community Studies data development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48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96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52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18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2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61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5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75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05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45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CDOT_PowerPoint_Template-0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7919" y="3831921"/>
            <a:ext cx="8271945" cy="1219200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presentation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7919" y="5105400"/>
            <a:ext cx="6400800" cy="6604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presenter name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98464" y="5854700"/>
            <a:ext cx="6650037" cy="546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318164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1733552"/>
            <a:ext cx="8229600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38701" y="88900"/>
            <a:ext cx="3848100" cy="273050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06F5-03C5-4BA5-AE80-2E98A827F3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407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38701" y="88900"/>
            <a:ext cx="3848100" cy="273050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752600"/>
            <a:ext cx="8229600" cy="451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01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38701" y="88902"/>
            <a:ext cx="3848100" cy="263525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C9224-0E86-4A9A-8DD9-792BBB0652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C97134-D0EB-4313-B78A-7E0B935FF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9900"/>
            <a:ext cx="8229600" cy="1143000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1684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82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30"/>
            </a:lvl1pPr>
            <a:lvl2pPr marL="443777" indent="0" algn="ctr">
              <a:buNone/>
              <a:defRPr sz="1941"/>
            </a:lvl2pPr>
            <a:lvl3pPr marL="887553" indent="0" algn="ctr">
              <a:buNone/>
              <a:defRPr sz="1747"/>
            </a:lvl3pPr>
            <a:lvl4pPr marL="1331330" indent="0" algn="ctr">
              <a:buNone/>
              <a:defRPr sz="1553"/>
            </a:lvl4pPr>
            <a:lvl5pPr marL="1775106" indent="0" algn="ctr">
              <a:buNone/>
              <a:defRPr sz="1553"/>
            </a:lvl5pPr>
            <a:lvl6pPr marL="2218883" indent="0" algn="ctr">
              <a:buNone/>
              <a:defRPr sz="1553"/>
            </a:lvl6pPr>
            <a:lvl7pPr marL="2662660" indent="0" algn="ctr">
              <a:buNone/>
              <a:defRPr sz="1553"/>
            </a:lvl7pPr>
            <a:lvl8pPr marL="3106436" indent="0" algn="ctr">
              <a:buNone/>
              <a:defRPr sz="1553"/>
            </a:lvl8pPr>
            <a:lvl9pPr marL="3550213" indent="0" algn="ctr">
              <a:buNone/>
              <a:defRPr sz="155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47294-8C0A-4A1E-AA74-93752DB438FD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93CBE-AC2A-4BBD-82A7-494B3E376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D6D68F-A092-4FA8-A05A-93DB17CF9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E978-9B06-4BB7-B7D7-BF0E8D904295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EFA65-BD1B-4FDD-8B03-CD0A4E8C0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11549-77FC-48C0-B5B9-6649760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49A32-C4F1-4467-9DCA-ECA8AAA286A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15FBA17-2B45-4F02-AD34-3EFBA8AC8A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8701" y="88900"/>
            <a:ext cx="3848100" cy="273050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048129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verlay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11" y="1110248"/>
            <a:ext cx="8903367" cy="827839"/>
          </a:xfrm>
        </p:spPr>
        <p:txBody>
          <a:bodyPr lIns="182880" rIns="182880"/>
          <a:lstStyle>
            <a:lvl1pPr algn="l">
              <a:defRPr sz="3200" b="1" spc="300">
                <a:solidFill>
                  <a:srgbClr val="FEBD3B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80931" y="46801"/>
            <a:ext cx="4305869" cy="273050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06F5-03C5-4BA5-AE80-2E98A827F3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C4E67B-6AE6-4AD0-8450-47F05615AD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38551"/>
            <a:ext cx="9144000" cy="366996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1938551"/>
            <a:ext cx="9144000" cy="3669967"/>
          </a:xfr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lIns="365760" rIns="365760" anchor="ctr"/>
          <a:lstStyle>
            <a:lvl1pPr marL="342900" indent="-342900">
              <a:spcBef>
                <a:spcPts val="1200"/>
              </a:spcBef>
              <a:buClr>
                <a:srgbClr val="FEBD3B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742950" indent="-285750">
              <a:spcBef>
                <a:spcPts val="1200"/>
              </a:spcBef>
              <a:buClr>
                <a:srgbClr val="FEBD3B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2pPr>
            <a:lvl3pPr marL="1143000" indent="-228600">
              <a:spcBef>
                <a:spcPts val="1200"/>
              </a:spcBef>
              <a:buClr>
                <a:srgbClr val="FEBD3B"/>
              </a:buClr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 marL="1600200" indent="-228600">
              <a:spcBef>
                <a:spcPts val="1200"/>
              </a:spcBef>
              <a:buClr>
                <a:srgbClr val="FEBD3B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4pPr>
            <a:lvl5pPr marL="2057400" indent="-228600">
              <a:spcBef>
                <a:spcPts val="1200"/>
              </a:spcBef>
              <a:buClr>
                <a:srgbClr val="FEBD3B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0147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11" y="1110248"/>
            <a:ext cx="8903367" cy="827839"/>
          </a:xfrm>
        </p:spPr>
        <p:txBody>
          <a:bodyPr lIns="182880" rIns="182880"/>
          <a:lstStyle>
            <a:lvl1pPr algn="l">
              <a:defRPr sz="3200" b="1" spc="300">
                <a:solidFill>
                  <a:srgbClr val="FEBD3B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80931" y="46801"/>
            <a:ext cx="4305869" cy="273050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06F5-03C5-4BA5-AE80-2E98A827F3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C4E67B-6AE6-4AD0-8450-47F05615AD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8034" y="1938551"/>
            <a:ext cx="4865965" cy="366996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1938551"/>
            <a:ext cx="4121624" cy="3669967"/>
          </a:xfrm>
          <a:noFill/>
        </p:spPr>
        <p:txBody>
          <a:bodyPr lIns="365760" rIns="365760" anchor="ctr"/>
          <a:lstStyle>
            <a:lvl1pPr marL="342900" indent="-342900">
              <a:spcBef>
                <a:spcPts val="1200"/>
              </a:spcBef>
              <a:buClr>
                <a:srgbClr val="FEBD3B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742950" indent="-285750">
              <a:spcBef>
                <a:spcPts val="1200"/>
              </a:spcBef>
              <a:buClr>
                <a:srgbClr val="FEBD3B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2pPr>
            <a:lvl3pPr marL="1143000" indent="-228600">
              <a:spcBef>
                <a:spcPts val="1200"/>
              </a:spcBef>
              <a:buClr>
                <a:srgbClr val="FEBD3B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3pPr>
            <a:lvl4pPr marL="1600200" indent="-228600">
              <a:spcBef>
                <a:spcPts val="1200"/>
              </a:spcBef>
              <a:buClr>
                <a:srgbClr val="FEBD3B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4pPr>
            <a:lvl5pPr marL="2057400" indent="-228600">
              <a:spcBef>
                <a:spcPts val="1200"/>
              </a:spcBef>
              <a:buClr>
                <a:srgbClr val="FEBD3B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385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NCDOT_PowerPoint_Template-03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699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954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42A913A-3D76-A24F-93D7-30008D8DD2C5}" type="slidenum">
              <a:rPr lang="en-US" altLang="en-US" smtClean="0"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9" r:id="rId2"/>
    <p:sldLayoutId id="2147483670" r:id="rId3"/>
    <p:sldLayoutId id="2147483671" r:id="rId4"/>
    <p:sldLayoutId id="2147483673" r:id="rId5"/>
    <p:sldLayoutId id="2147483674" r:id="rId6"/>
    <p:sldLayoutId id="2147483678" r:id="rId7"/>
    <p:sldLayoutId id="2147483679" r:id="rId8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920" y="3904338"/>
            <a:ext cx="8271945" cy="1092504"/>
          </a:xfrm>
        </p:spPr>
        <p:txBody>
          <a:bodyPr/>
          <a:lstStyle/>
          <a:p>
            <a:r>
              <a:rPr lang="en-US" sz="3600" dirty="0">
                <a:ea typeface="MS PGothic"/>
              </a:rPr>
              <a:t>Project ATLAS</a:t>
            </a:r>
            <a:br>
              <a:rPr lang="en-US" dirty="0"/>
            </a:b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6940" y="5816296"/>
            <a:ext cx="6465362" cy="546100"/>
          </a:xfrm>
        </p:spPr>
        <p:txBody>
          <a:bodyPr/>
          <a:lstStyle/>
          <a:p>
            <a:r>
              <a:rPr lang="en-US" sz="1800" dirty="0"/>
              <a:t>11/05/2019</a:t>
            </a:r>
          </a:p>
          <a:p>
            <a:endParaRPr lang="en-US" sz="1800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C1EA7B8-718F-441C-8F07-34178134C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5409401"/>
            <a:ext cx="444448" cy="94815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9B82AE-2E33-4296-BDDA-32744D5E1598}"/>
              </a:ext>
            </a:extLst>
          </p:cNvPr>
          <p:cNvCxnSpPr>
            <a:cxnSpLocks/>
          </p:cNvCxnSpPr>
          <p:nvPr/>
        </p:nvCxnSpPr>
        <p:spPr>
          <a:xfrm>
            <a:off x="506940" y="5266163"/>
            <a:ext cx="8162925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484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E02A2-33D2-4CDE-B483-964721F870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E4BDD7A-DA97-4506-ABB6-BA222ABF7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3875" y="88900"/>
            <a:ext cx="4352926" cy="273050"/>
          </a:xfrm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200" b="1" dirty="0">
                <a:solidFill>
                  <a:prstClr val="white"/>
                </a:solidFill>
              </a:rPr>
              <a:t>Project ATLAS:</a:t>
            </a:r>
            <a:r>
              <a:rPr lang="en-US" sz="1200" dirty="0">
                <a:solidFill>
                  <a:prstClr val="white"/>
                </a:solidFill>
              </a:rPr>
              <a:t> Improving Program Delivery at NCDOT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B58049-4A3B-4CF1-A451-4D326B19908E}"/>
              </a:ext>
            </a:extLst>
          </p:cNvPr>
          <p:cNvSpPr/>
          <p:nvPr/>
        </p:nvSpPr>
        <p:spPr>
          <a:xfrm>
            <a:off x="0" y="418512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BC8E26-F8C4-471B-9D3E-0F3F2C700A7B}"/>
              </a:ext>
            </a:extLst>
          </p:cNvPr>
          <p:cNvSpPr txBox="1">
            <a:spLocks/>
          </p:cNvSpPr>
          <p:nvPr/>
        </p:nvSpPr>
        <p:spPr bwMode="auto">
          <a:xfrm>
            <a:off x="457200" y="521774"/>
            <a:ext cx="8229600" cy="69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ATLAS Workbench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E3ACA1-D3BF-4F0F-A2FF-AE3BA1CB9315}"/>
              </a:ext>
            </a:extLst>
          </p:cNvPr>
          <p:cNvSpPr txBox="1">
            <a:spLocks/>
          </p:cNvSpPr>
          <p:nvPr/>
        </p:nvSpPr>
        <p:spPr>
          <a:xfrm>
            <a:off x="142613" y="1638316"/>
            <a:ext cx="8791661" cy="496382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34424C"/>
                </a:solidFill>
              </a:rPr>
              <a:t>What the tool does for you:</a:t>
            </a:r>
          </a:p>
          <a:p>
            <a:pPr marL="0" indent="0">
              <a:buNone/>
            </a:pPr>
            <a:endParaRPr lang="en-US" dirty="0">
              <a:solidFill>
                <a:srgbClr val="34424C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4424C"/>
                </a:solidFill>
              </a:rPr>
              <a:t>Track project workflow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4424C"/>
                </a:solidFill>
              </a:rPr>
              <a:t>Ingestion of standard deliverable documents and spatial data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4424C"/>
                </a:solidFill>
              </a:rPr>
              <a:t>View your project within the context of surrounding projects and data for those projects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4424C"/>
                </a:solidFill>
              </a:rPr>
              <a:t>Automated report generation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2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E02A2-33D2-4CDE-B483-964721F870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E4BDD7A-DA97-4506-ABB6-BA222ABF7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3875" y="88900"/>
            <a:ext cx="4352926" cy="273050"/>
          </a:xfrm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200" b="1" dirty="0">
                <a:solidFill>
                  <a:prstClr val="white"/>
                </a:solidFill>
              </a:rPr>
              <a:t>Project ATLAS:</a:t>
            </a:r>
            <a:r>
              <a:rPr lang="en-US" sz="1200" dirty="0">
                <a:solidFill>
                  <a:prstClr val="white"/>
                </a:solidFill>
              </a:rPr>
              <a:t> Improving Program Delivery at NCDOT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B58049-4A3B-4CF1-A451-4D326B19908E}"/>
              </a:ext>
            </a:extLst>
          </p:cNvPr>
          <p:cNvSpPr/>
          <p:nvPr/>
        </p:nvSpPr>
        <p:spPr>
          <a:xfrm>
            <a:off x="0" y="418512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BC8E26-F8C4-471B-9D3E-0F3F2C700A7B}"/>
              </a:ext>
            </a:extLst>
          </p:cNvPr>
          <p:cNvSpPr txBox="1">
            <a:spLocks/>
          </p:cNvSpPr>
          <p:nvPr/>
        </p:nvSpPr>
        <p:spPr bwMode="auto">
          <a:xfrm>
            <a:off x="457200" y="521774"/>
            <a:ext cx="8229600" cy="69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ATLAS Workbench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7D1511-3D45-4B8A-9BC5-9CD7C3326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73" y="1389474"/>
            <a:ext cx="5042096" cy="2628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0BAF5F-7C7A-4252-A82B-69C9B83D0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283" y="1918580"/>
            <a:ext cx="5560458" cy="3107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24E522-8628-4902-BE86-E1F36E0C5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78" y="3559593"/>
            <a:ext cx="5560458" cy="287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50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E02A2-33D2-4CDE-B483-964721F870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E4BDD7A-DA97-4506-ABB6-BA222ABF7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3875" y="88900"/>
            <a:ext cx="4352926" cy="273050"/>
          </a:xfrm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200" b="1" dirty="0">
                <a:solidFill>
                  <a:prstClr val="white"/>
                </a:solidFill>
              </a:rPr>
              <a:t>Project ATLAS:</a:t>
            </a:r>
            <a:r>
              <a:rPr lang="en-US" sz="1200" dirty="0">
                <a:solidFill>
                  <a:prstClr val="white"/>
                </a:solidFill>
              </a:rPr>
              <a:t> Improving Program Delivery at NCDOT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B58049-4A3B-4CF1-A451-4D326B19908E}"/>
              </a:ext>
            </a:extLst>
          </p:cNvPr>
          <p:cNvSpPr/>
          <p:nvPr/>
        </p:nvSpPr>
        <p:spPr>
          <a:xfrm>
            <a:off x="0" y="418512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BC8E26-F8C4-471B-9D3E-0F3F2C700A7B}"/>
              </a:ext>
            </a:extLst>
          </p:cNvPr>
          <p:cNvSpPr txBox="1">
            <a:spLocks/>
          </p:cNvSpPr>
          <p:nvPr/>
        </p:nvSpPr>
        <p:spPr bwMode="auto">
          <a:xfrm>
            <a:off x="457200" y="521774"/>
            <a:ext cx="8229600" cy="69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ATLAS Workbench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13AF9-7964-4ABF-A281-5CA17A46E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1" y="1344919"/>
            <a:ext cx="6890198" cy="2867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FE61D-DAFF-45B9-B2B4-61DD5B2D6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521" y="3629540"/>
            <a:ext cx="7992835" cy="317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46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AC2D514A-A036-4416-94B7-648AB403EB0F}"/>
              </a:ext>
            </a:extLst>
          </p:cNvPr>
          <p:cNvSpPr/>
          <p:nvPr/>
        </p:nvSpPr>
        <p:spPr>
          <a:xfrm>
            <a:off x="-17727" y="1185241"/>
            <a:ext cx="9144000" cy="5644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2DF8E5-9204-49E6-A822-738806343D2C}"/>
              </a:ext>
            </a:extLst>
          </p:cNvPr>
          <p:cNvSpPr/>
          <p:nvPr/>
        </p:nvSpPr>
        <p:spPr>
          <a:xfrm>
            <a:off x="0" y="418512"/>
            <a:ext cx="9144000" cy="8074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965C6C-9119-4E67-8978-F18D5D318108}"/>
              </a:ext>
            </a:extLst>
          </p:cNvPr>
          <p:cNvSpPr/>
          <p:nvPr/>
        </p:nvSpPr>
        <p:spPr>
          <a:xfrm>
            <a:off x="2609169" y="2502188"/>
            <a:ext cx="4337629" cy="1250732"/>
          </a:xfrm>
          <a:prstGeom prst="rect">
            <a:avLst/>
          </a:prstGeom>
          <a:solidFill>
            <a:srgbClr val="3442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AD5D5-D6E1-42C0-BEDB-5B3FA617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93CBE-AC2A-4BBD-82A7-494B3E376BCE}" type="slidenum">
              <a:rPr lang="en-US" smtClean="0"/>
              <a:t>13</a:t>
            </a:fld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AE1B5862-0B01-41E1-96BA-0EF0C1B1CB5F}"/>
              </a:ext>
            </a:extLst>
          </p:cNvPr>
          <p:cNvSpPr txBox="1">
            <a:spLocks/>
          </p:cNvSpPr>
          <p:nvPr/>
        </p:nvSpPr>
        <p:spPr>
          <a:xfrm>
            <a:off x="4333875" y="88900"/>
            <a:ext cx="4352926" cy="273050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ATLAS: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Improving Program Delivery at NCDOT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A0E96AE-CB9D-4B27-B5F2-84277F71082E}"/>
              </a:ext>
            </a:extLst>
          </p:cNvPr>
          <p:cNvSpPr txBox="1">
            <a:spLocks/>
          </p:cNvSpPr>
          <p:nvPr/>
        </p:nvSpPr>
        <p:spPr bwMode="auto">
          <a:xfrm>
            <a:off x="457200" y="521774"/>
            <a:ext cx="8229600" cy="69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ATLAS: By the Numbers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03A8C38-7F1E-4C45-BE17-421373271005}"/>
              </a:ext>
            </a:extLst>
          </p:cNvPr>
          <p:cNvCxnSpPr>
            <a:cxnSpLocks/>
          </p:cNvCxnSpPr>
          <p:nvPr/>
        </p:nvCxnSpPr>
        <p:spPr>
          <a:xfrm>
            <a:off x="457199" y="6291072"/>
            <a:ext cx="8229600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F8ABBD8-7A52-4EBE-83DB-F77E162C71EB}"/>
              </a:ext>
            </a:extLst>
          </p:cNvPr>
          <p:cNvCxnSpPr>
            <a:cxnSpLocks/>
          </p:cNvCxnSpPr>
          <p:nvPr/>
        </p:nvCxnSpPr>
        <p:spPr>
          <a:xfrm>
            <a:off x="457200" y="2493379"/>
            <a:ext cx="6502922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E1ABF76-AB03-494F-A7A6-F9E45AA2EF84}"/>
              </a:ext>
            </a:extLst>
          </p:cNvPr>
          <p:cNvSpPr txBox="1"/>
          <p:nvPr/>
        </p:nvSpPr>
        <p:spPr>
          <a:xfrm>
            <a:off x="447575" y="1415609"/>
            <a:ext cx="2746277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2019</a:t>
            </a:r>
          </a:p>
          <a:p>
            <a:r>
              <a:rPr lang="en-US" sz="14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Go-Live Date</a:t>
            </a:r>
          </a:p>
          <a:p>
            <a:r>
              <a:rPr lang="en-US" sz="14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releases  since then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9A9F215-D509-4E26-A166-306399A7629A}"/>
              </a:ext>
            </a:extLst>
          </p:cNvPr>
          <p:cNvCxnSpPr>
            <a:cxnSpLocks/>
          </p:cNvCxnSpPr>
          <p:nvPr/>
        </p:nvCxnSpPr>
        <p:spPr>
          <a:xfrm>
            <a:off x="457200" y="3759277"/>
            <a:ext cx="8229600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B4CAB2E-F258-443E-A00C-ED4FE8922727}"/>
              </a:ext>
            </a:extLst>
          </p:cNvPr>
          <p:cNvSpPr txBox="1"/>
          <p:nvPr/>
        </p:nvSpPr>
        <p:spPr>
          <a:xfrm>
            <a:off x="389825" y="3853766"/>
            <a:ext cx="1119337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800" b="1" spc="-3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6800" spc="-300" dirty="0">
              <a:solidFill>
                <a:srgbClr val="3442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EB1D66F-C089-4623-9E13-710FD2A229EE}"/>
              </a:ext>
            </a:extLst>
          </p:cNvPr>
          <p:cNvSpPr txBox="1"/>
          <p:nvPr/>
        </p:nvSpPr>
        <p:spPr>
          <a:xfrm>
            <a:off x="1452561" y="4061173"/>
            <a:ext cx="111936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Divisions </a:t>
            </a:r>
            <a:br>
              <a:rPr lang="en-US" sz="14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Represented </a:t>
            </a:r>
            <a:br>
              <a:rPr lang="en-US" sz="14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Training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B762106-F822-495A-BDF7-9F4BC3375BE1}"/>
              </a:ext>
            </a:extLst>
          </p:cNvPr>
          <p:cNvSpPr txBox="1"/>
          <p:nvPr/>
        </p:nvSpPr>
        <p:spPr>
          <a:xfrm>
            <a:off x="1513566" y="2790306"/>
            <a:ext cx="97721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Training</a:t>
            </a:r>
          </a:p>
          <a:p>
            <a:r>
              <a:rPr lang="en-US" sz="14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B585B18-4B7B-4472-863F-842D0F7DC95F}"/>
              </a:ext>
            </a:extLst>
          </p:cNvPr>
          <p:cNvSpPr txBox="1"/>
          <p:nvPr/>
        </p:nvSpPr>
        <p:spPr>
          <a:xfrm>
            <a:off x="428325" y="2585750"/>
            <a:ext cx="1003987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800" b="1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6800" dirty="0">
              <a:solidFill>
                <a:srgbClr val="3442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1BE03A2-EB38-4958-B1A5-AD0E267833E0}"/>
              </a:ext>
            </a:extLst>
          </p:cNvPr>
          <p:cNvCxnSpPr>
            <a:cxnSpLocks/>
          </p:cNvCxnSpPr>
          <p:nvPr/>
        </p:nvCxnSpPr>
        <p:spPr>
          <a:xfrm>
            <a:off x="457200" y="5025175"/>
            <a:ext cx="8229600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3366D4D-86AC-4F7D-8649-52487D12328D}"/>
              </a:ext>
            </a:extLst>
          </p:cNvPr>
          <p:cNvCxnSpPr>
            <a:cxnSpLocks/>
          </p:cNvCxnSpPr>
          <p:nvPr/>
        </p:nvCxnSpPr>
        <p:spPr>
          <a:xfrm>
            <a:off x="3110411" y="1272620"/>
            <a:ext cx="0" cy="1223213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B6B799ED-F5AA-4AAC-BF40-A3E809EC54AB}"/>
              </a:ext>
            </a:extLst>
          </p:cNvPr>
          <p:cNvSpPr txBox="1"/>
          <p:nvPr/>
        </p:nvSpPr>
        <p:spPr>
          <a:xfrm>
            <a:off x="4784640" y="4061173"/>
            <a:ext cx="97721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Training Attendees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C611CD3-B85E-4AE5-93AF-F0B42253EFFD}"/>
              </a:ext>
            </a:extLst>
          </p:cNvPr>
          <p:cNvSpPr txBox="1"/>
          <p:nvPr/>
        </p:nvSpPr>
        <p:spPr>
          <a:xfrm>
            <a:off x="2731232" y="3846044"/>
            <a:ext cx="1996859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800" b="1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780+</a:t>
            </a:r>
            <a:endParaRPr lang="en-US" sz="6800" dirty="0">
              <a:solidFill>
                <a:srgbClr val="3442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EA57CCB-E476-482C-B4E0-6173F888F3FB}"/>
              </a:ext>
            </a:extLst>
          </p:cNvPr>
          <p:cNvSpPr txBox="1"/>
          <p:nvPr/>
        </p:nvSpPr>
        <p:spPr>
          <a:xfrm>
            <a:off x="990713" y="5347555"/>
            <a:ext cx="86954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Live Webinars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AEC3DA6-CBF2-498D-8ACA-F92D2D40A824}"/>
              </a:ext>
            </a:extLst>
          </p:cNvPr>
          <p:cNvSpPr txBox="1"/>
          <p:nvPr/>
        </p:nvSpPr>
        <p:spPr>
          <a:xfrm>
            <a:off x="435522" y="5123749"/>
            <a:ext cx="507454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800" b="1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800" dirty="0">
              <a:solidFill>
                <a:srgbClr val="3442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8AA6B9-51D8-49B8-822C-9A90F22C9B4D}"/>
              </a:ext>
            </a:extLst>
          </p:cNvPr>
          <p:cNvSpPr txBox="1"/>
          <p:nvPr/>
        </p:nvSpPr>
        <p:spPr>
          <a:xfrm>
            <a:off x="3902106" y="2729540"/>
            <a:ext cx="287824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1-STOP SHOP 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Project Development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082E69A-3E9E-442D-BE4C-F7944AF6D7A0}"/>
              </a:ext>
            </a:extLst>
          </p:cNvPr>
          <p:cNvSpPr txBox="1"/>
          <p:nvPr/>
        </p:nvSpPr>
        <p:spPr>
          <a:xfrm>
            <a:off x="5364058" y="1554016"/>
            <a:ext cx="135293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 Data Layers Available through ATLAS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EBB8661-CEEC-4285-957C-2DA629622271}"/>
              </a:ext>
            </a:extLst>
          </p:cNvPr>
          <p:cNvSpPr txBox="1"/>
          <p:nvPr/>
        </p:nvSpPr>
        <p:spPr>
          <a:xfrm>
            <a:off x="3310649" y="1340286"/>
            <a:ext cx="1973999" cy="10516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800" b="1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600+</a:t>
            </a:r>
            <a:endParaRPr lang="en-US" sz="6800" dirty="0">
              <a:solidFill>
                <a:srgbClr val="3442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C78D396-ABE5-47FD-BD05-40680C729D40}"/>
              </a:ext>
            </a:extLst>
          </p:cNvPr>
          <p:cNvSpPr txBox="1"/>
          <p:nvPr/>
        </p:nvSpPr>
        <p:spPr>
          <a:xfrm>
            <a:off x="7417271" y="5347555"/>
            <a:ext cx="142507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Brand-New GIS Layers Created by ATLAS Team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864986E-AB02-46F3-971C-3D682C40A5AA}"/>
              </a:ext>
            </a:extLst>
          </p:cNvPr>
          <p:cNvSpPr txBox="1"/>
          <p:nvPr/>
        </p:nvSpPr>
        <p:spPr>
          <a:xfrm>
            <a:off x="5479362" y="5123749"/>
            <a:ext cx="1973999" cy="10516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800" b="1" spc="-3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130+</a:t>
            </a:r>
            <a:endParaRPr lang="en-US" sz="6800" spc="-300" dirty="0">
              <a:solidFill>
                <a:srgbClr val="3442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FCEA981-BA76-41D0-B65D-0F6CCDF0B901}"/>
              </a:ext>
            </a:extLst>
          </p:cNvPr>
          <p:cNvCxnSpPr>
            <a:cxnSpLocks/>
          </p:cNvCxnSpPr>
          <p:nvPr/>
        </p:nvCxnSpPr>
        <p:spPr>
          <a:xfrm>
            <a:off x="5370105" y="5031531"/>
            <a:ext cx="0" cy="1263192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4" name="Graphic 83">
            <a:extLst>
              <a:ext uri="{FF2B5EF4-FFF2-40B4-BE49-F238E27FC236}">
                <a16:creationId xmlns:a16="http://schemas.microsoft.com/office/drawing/2014/main" id="{B340A938-9EBB-41AE-990E-F532E16FE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7066" y="2714402"/>
            <a:ext cx="716422" cy="78358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1AE4840B-87AE-421E-90B1-23E9BCBA73C0}"/>
              </a:ext>
            </a:extLst>
          </p:cNvPr>
          <p:cNvSpPr txBox="1"/>
          <p:nvPr/>
        </p:nvSpPr>
        <p:spPr>
          <a:xfrm>
            <a:off x="7160359" y="2312531"/>
            <a:ext cx="1681987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Interviews with DOT Staff and Consultants as Part of Business Analysis Phase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6B25384-7748-41C7-9ABE-A77191838B9C}"/>
              </a:ext>
            </a:extLst>
          </p:cNvPr>
          <p:cNvSpPr txBox="1"/>
          <p:nvPr/>
        </p:nvSpPr>
        <p:spPr>
          <a:xfrm>
            <a:off x="7010894" y="1351099"/>
            <a:ext cx="2115379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800" b="1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100+</a:t>
            </a:r>
            <a:endParaRPr lang="en-US" sz="6800" dirty="0">
              <a:solidFill>
                <a:srgbClr val="3442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C7839DC-2FA0-4417-BFD7-8B79ED15A447}"/>
              </a:ext>
            </a:extLst>
          </p:cNvPr>
          <p:cNvCxnSpPr>
            <a:cxnSpLocks/>
          </p:cNvCxnSpPr>
          <p:nvPr/>
        </p:nvCxnSpPr>
        <p:spPr>
          <a:xfrm>
            <a:off x="6960122" y="1272620"/>
            <a:ext cx="0" cy="2486657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E0A9F509-3D84-4031-ABB6-3B3B0B9458EF}"/>
              </a:ext>
            </a:extLst>
          </p:cNvPr>
          <p:cNvSpPr txBox="1"/>
          <p:nvPr/>
        </p:nvSpPr>
        <p:spPr>
          <a:xfrm>
            <a:off x="4068324" y="5347555"/>
            <a:ext cx="117134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Screenings Reports Run Since Go-Live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A7AC88-6722-42B3-8EB0-0AC6C0EB58A1}"/>
              </a:ext>
            </a:extLst>
          </p:cNvPr>
          <p:cNvSpPr txBox="1"/>
          <p:nvPr/>
        </p:nvSpPr>
        <p:spPr>
          <a:xfrm>
            <a:off x="2020509" y="5123749"/>
            <a:ext cx="1996859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800" b="1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900+</a:t>
            </a:r>
            <a:endParaRPr lang="en-US" sz="6800" dirty="0">
              <a:solidFill>
                <a:srgbClr val="3442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6805513-4DA4-4F74-9EF5-12E6F07809C9}"/>
              </a:ext>
            </a:extLst>
          </p:cNvPr>
          <p:cNvSpPr txBox="1"/>
          <p:nvPr/>
        </p:nvSpPr>
        <p:spPr>
          <a:xfrm>
            <a:off x="5794340" y="3871641"/>
            <a:ext cx="1983299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800" b="1" spc="-12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200+</a:t>
            </a:r>
            <a:endParaRPr lang="en-US" sz="6800" spc="-120" dirty="0">
              <a:solidFill>
                <a:srgbClr val="3442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9763506-6008-4C2C-AFD9-32FEAE5D41C5}"/>
              </a:ext>
            </a:extLst>
          </p:cNvPr>
          <p:cNvSpPr txBox="1"/>
          <p:nvPr/>
        </p:nvSpPr>
        <p:spPr>
          <a:xfrm>
            <a:off x="7759817" y="4061173"/>
            <a:ext cx="929411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Downloads </a:t>
            </a:r>
          </a:p>
          <a:p>
            <a:r>
              <a:rPr lang="en-US" sz="1400" dirty="0">
                <a:solidFill>
                  <a:srgbClr val="3442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33661EA-ACD8-44E6-953B-63C8048F0551}"/>
              </a:ext>
            </a:extLst>
          </p:cNvPr>
          <p:cNvCxnSpPr>
            <a:cxnSpLocks/>
          </p:cNvCxnSpPr>
          <p:nvPr/>
        </p:nvCxnSpPr>
        <p:spPr>
          <a:xfrm>
            <a:off x="5752228" y="3771992"/>
            <a:ext cx="0" cy="1263192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C9EC52C-4C0B-4A5E-A68B-BD85A6924097}"/>
              </a:ext>
            </a:extLst>
          </p:cNvPr>
          <p:cNvCxnSpPr>
            <a:cxnSpLocks/>
          </p:cNvCxnSpPr>
          <p:nvPr/>
        </p:nvCxnSpPr>
        <p:spPr>
          <a:xfrm>
            <a:off x="2597116" y="2493379"/>
            <a:ext cx="0" cy="253179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A74FB00-8892-4DC1-A19A-A92ED31BE530}"/>
              </a:ext>
            </a:extLst>
          </p:cNvPr>
          <p:cNvCxnSpPr>
            <a:cxnSpLocks/>
          </p:cNvCxnSpPr>
          <p:nvPr/>
        </p:nvCxnSpPr>
        <p:spPr>
          <a:xfrm>
            <a:off x="1869093" y="5031531"/>
            <a:ext cx="0" cy="1263192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743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F4FFE-BAD5-4490-993D-0F7151C97EF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52777ED-63F7-4A21-BFE5-68E32E2E0A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9971" y="88900"/>
            <a:ext cx="4016830" cy="273050"/>
          </a:xfrm>
        </p:spPr>
        <p:txBody>
          <a:bodyPr/>
          <a:lstStyle/>
          <a:p>
            <a:r>
              <a:rPr lang="en-US" sz="1200" b="1" dirty="0">
                <a:solidFill>
                  <a:prstClr val="white"/>
                </a:solidFill>
              </a:rPr>
              <a:t>Project ATLAS:</a:t>
            </a:r>
            <a:r>
              <a:rPr lang="en-US" sz="1200" dirty="0">
                <a:solidFill>
                  <a:prstClr val="white"/>
                </a:solidFill>
              </a:rPr>
              <a:t> Improving Program Delivery at NCDOT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2EA22-7C27-4E3B-9077-B0E8FCC13474}"/>
              </a:ext>
            </a:extLst>
          </p:cNvPr>
          <p:cNvSpPr/>
          <p:nvPr/>
        </p:nvSpPr>
        <p:spPr>
          <a:xfrm>
            <a:off x="0" y="418512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3855C2-E45D-44DF-B0D6-BE2CFCD431F7}"/>
              </a:ext>
            </a:extLst>
          </p:cNvPr>
          <p:cNvSpPr txBox="1">
            <a:spLocks/>
          </p:cNvSpPr>
          <p:nvPr/>
        </p:nvSpPr>
        <p:spPr bwMode="auto">
          <a:xfrm>
            <a:off x="457200" y="521774"/>
            <a:ext cx="8229600" cy="69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New Data Layers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A54A15-A920-4EFF-9DCB-637FBAE45905}"/>
              </a:ext>
            </a:extLst>
          </p:cNvPr>
          <p:cNvSpPr/>
          <p:nvPr/>
        </p:nvSpPr>
        <p:spPr>
          <a:xfrm>
            <a:off x="167780" y="1389474"/>
            <a:ext cx="874132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ea typeface="Calibri" panose="020F0502020204030204" pitchFamily="34" charset="0"/>
              </a:rPr>
              <a:t>October News Release - </a:t>
            </a:r>
            <a:r>
              <a:rPr lang="en-US" dirty="0"/>
              <a:t>Community Studies, Historic Architecture and Archaeology,</a:t>
            </a:r>
          </a:p>
          <a:p>
            <a:pPr lvl="0"/>
            <a:r>
              <a:rPr lang="en-US" dirty="0"/>
              <a:t>Hydrography, Conservation Areas, Threatened and Endangered Species, Utilities (2 layers*)</a:t>
            </a:r>
          </a:p>
          <a:p>
            <a:pPr lvl="0"/>
            <a:r>
              <a:rPr lang="en-US" dirty="0"/>
              <a:t>Water Quality (4 layers*)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a typeface="Calibri" panose="020F0502020204030204" pitchFamily="34" charset="0"/>
            </a:endParaRPr>
          </a:p>
          <a:p>
            <a:r>
              <a:rPr lang="en-US" sz="2400" dirty="0"/>
              <a:t>Hydrograph layer v1.2 – More robust coverage of headwaters along with 72 attributes  that combined multiple datasets into one</a:t>
            </a:r>
          </a:p>
          <a:p>
            <a:endParaRPr lang="en-US" sz="2400" dirty="0"/>
          </a:p>
          <a:p>
            <a:r>
              <a:rPr lang="en-US" sz="2400" dirty="0"/>
              <a:t>Threatened and Endangered Species Data – IPAC, Models, </a:t>
            </a:r>
            <a:r>
              <a:rPr lang="en-US" sz="2400"/>
              <a:t>NHP data </a:t>
            </a:r>
            <a:r>
              <a:rPr lang="en-US" sz="2400" dirty="0"/>
              <a:t>in Screening</a:t>
            </a:r>
          </a:p>
          <a:p>
            <a:endParaRPr lang="en-US" sz="2400" dirty="0"/>
          </a:p>
          <a:p>
            <a:r>
              <a:rPr lang="en-US" sz="2400" dirty="0"/>
              <a:t>Utilities data – building data from multiple sources and owners</a:t>
            </a:r>
          </a:p>
          <a:p>
            <a:endParaRPr lang="en-US" sz="2400" dirty="0"/>
          </a:p>
          <a:p>
            <a:r>
              <a:rPr lang="en-US" sz="2400" dirty="0"/>
              <a:t>Major developments in Bike/Ped data</a:t>
            </a:r>
          </a:p>
          <a:p>
            <a:endParaRPr lang="en-US" sz="2400" dirty="0"/>
          </a:p>
          <a:p>
            <a:r>
              <a:rPr lang="en-US" sz="2400" dirty="0"/>
              <a:t>NCSU contract to advance community studies data</a:t>
            </a:r>
            <a:endParaRPr lang="en-US" sz="24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033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F4FFE-BAD5-4490-993D-0F7151C97EF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52777ED-63F7-4A21-BFE5-68E32E2E0A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9971" y="88900"/>
            <a:ext cx="4016830" cy="273050"/>
          </a:xfrm>
        </p:spPr>
        <p:txBody>
          <a:bodyPr/>
          <a:lstStyle/>
          <a:p>
            <a:r>
              <a:rPr lang="en-US" sz="1200" b="1" dirty="0">
                <a:solidFill>
                  <a:prstClr val="white"/>
                </a:solidFill>
              </a:rPr>
              <a:t>Project ATLAS:</a:t>
            </a:r>
            <a:r>
              <a:rPr lang="en-US" sz="1200" dirty="0">
                <a:solidFill>
                  <a:prstClr val="white"/>
                </a:solidFill>
              </a:rPr>
              <a:t> Improving Program Delivery at NCDOT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2EA22-7C27-4E3B-9077-B0E8FCC13474}"/>
              </a:ext>
            </a:extLst>
          </p:cNvPr>
          <p:cNvSpPr/>
          <p:nvPr/>
        </p:nvSpPr>
        <p:spPr>
          <a:xfrm>
            <a:off x="0" y="418512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3855C2-E45D-44DF-B0D6-BE2CFCD431F7}"/>
              </a:ext>
            </a:extLst>
          </p:cNvPr>
          <p:cNvSpPr txBox="1">
            <a:spLocks/>
          </p:cNvSpPr>
          <p:nvPr/>
        </p:nvSpPr>
        <p:spPr bwMode="auto">
          <a:xfrm>
            <a:off x="457200" y="521774"/>
            <a:ext cx="8229600" cy="69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New Release This Week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A54A15-A920-4EFF-9DCB-637FBAE45905}"/>
              </a:ext>
            </a:extLst>
          </p:cNvPr>
          <p:cNvSpPr/>
          <p:nvPr/>
        </p:nvSpPr>
        <p:spPr>
          <a:xfrm>
            <a:off x="457200" y="1790118"/>
            <a:ext cx="84519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a typeface="Calibri" panose="020F0502020204030204" pitchFamily="34" charset="0"/>
              </a:rPr>
              <a:t>Screening Tool Improvements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STIP geometry - part of download package</a:t>
            </a:r>
            <a:endParaRPr lang="en-US" sz="2400" dirty="0"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Set field – Ability to select more than one field, Indicator in report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Identify airports within 4 miles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/>
              <a:t>Workbench Improvements</a:t>
            </a:r>
          </a:p>
          <a:p>
            <a:r>
              <a:rPr lang="en-US" sz="2400" dirty="0"/>
              <a:t>Worked with disciplines to improve Workflow content </a:t>
            </a:r>
          </a:p>
          <a:p>
            <a:r>
              <a:rPr lang="en-US" sz="2400" dirty="0"/>
              <a:t>View imagery in Workbench Map function</a:t>
            </a:r>
          </a:p>
          <a:p>
            <a:r>
              <a:rPr lang="en-US" sz="2400" dirty="0"/>
              <a:t>View attachments in Identify Dialog</a:t>
            </a:r>
          </a:p>
          <a:p>
            <a:r>
              <a:rPr lang="en-US" sz="2400" dirty="0"/>
              <a:t>Upload zip files and excel files</a:t>
            </a:r>
          </a:p>
          <a:p>
            <a:r>
              <a:rPr lang="en-US" sz="2400" dirty="0"/>
              <a:t>Launch to SharePoint project page from Workbench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74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F4FFE-BAD5-4490-993D-0F7151C97EF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52777ED-63F7-4A21-BFE5-68E32E2E0A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9971" y="88900"/>
            <a:ext cx="4016830" cy="273050"/>
          </a:xfrm>
        </p:spPr>
        <p:txBody>
          <a:bodyPr/>
          <a:lstStyle/>
          <a:p>
            <a:r>
              <a:rPr lang="en-US" sz="1200" b="1" dirty="0">
                <a:solidFill>
                  <a:prstClr val="white"/>
                </a:solidFill>
              </a:rPr>
              <a:t>Project ATLAS:</a:t>
            </a:r>
            <a:r>
              <a:rPr lang="en-US" sz="1200" dirty="0">
                <a:solidFill>
                  <a:prstClr val="white"/>
                </a:solidFill>
              </a:rPr>
              <a:t> Improving Program Delivery at NCDOT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2EA22-7C27-4E3B-9077-B0E8FCC13474}"/>
              </a:ext>
            </a:extLst>
          </p:cNvPr>
          <p:cNvSpPr/>
          <p:nvPr/>
        </p:nvSpPr>
        <p:spPr>
          <a:xfrm>
            <a:off x="0" y="418512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3855C2-E45D-44DF-B0D6-BE2CFCD431F7}"/>
              </a:ext>
            </a:extLst>
          </p:cNvPr>
          <p:cNvSpPr txBox="1">
            <a:spLocks/>
          </p:cNvSpPr>
          <p:nvPr/>
        </p:nvSpPr>
        <p:spPr bwMode="auto">
          <a:xfrm>
            <a:off x="457200" y="504996"/>
            <a:ext cx="8229600" cy="69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Coming Releases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594087-53A4-4FEA-945A-B1AEEDB0FE6D}"/>
              </a:ext>
            </a:extLst>
          </p:cNvPr>
          <p:cNvSpPr/>
          <p:nvPr/>
        </p:nvSpPr>
        <p:spPr>
          <a:xfrm>
            <a:off x="318781" y="1266216"/>
            <a:ext cx="849804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a typeface="Times New Roman" panose="02020603050405020304" pitchFamily="18" charset="0"/>
              </a:rPr>
              <a:t>Search Tool Overhaul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Improved User Interface</a:t>
            </a:r>
            <a:endParaRPr lang="en-US" sz="2400" dirty="0"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Better search response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</a:rPr>
              <a:t>Ability to draw area of interest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Screening Tool Additions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</a:rPr>
              <a:t>Streams report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</a:rPr>
              <a:t>Endangered Species Report</a:t>
            </a:r>
            <a:endParaRPr lang="en-US" sz="2400" dirty="0"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endParaRPr lang="en-US" sz="2400" dirty="0"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a typeface="Times New Roman" panose="02020603050405020304" pitchFamily="18" charset="0"/>
              </a:rPr>
              <a:t>Workbench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Discipline folders in SharePoint will have links to deliverables in  ATLAS folder </a:t>
            </a:r>
            <a:endParaRPr lang="en-US" sz="2400" dirty="0"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Dependent  questioning in Workflow </a:t>
            </a:r>
            <a:endParaRPr lang="en-US" sz="24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816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977342D-73D3-4019-8DE2-F96A88146F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4387478"/>
              </p:ext>
            </p:extLst>
          </p:nvPr>
        </p:nvGraphicFramePr>
        <p:xfrm>
          <a:off x="-966159" y="1553688"/>
          <a:ext cx="9548090" cy="4802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CF4BA-A466-400B-831F-A5E5485D33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9971" y="88900"/>
            <a:ext cx="4016830" cy="273050"/>
          </a:xfrm>
        </p:spPr>
        <p:txBody>
          <a:bodyPr/>
          <a:lstStyle/>
          <a:p>
            <a:r>
              <a:rPr lang="en-US" sz="1200" b="1" dirty="0">
                <a:solidFill>
                  <a:prstClr val="white"/>
                </a:solidFill>
              </a:rPr>
              <a:t>Project ATLAS:</a:t>
            </a:r>
            <a:r>
              <a:rPr lang="en-US" sz="1200" dirty="0">
                <a:solidFill>
                  <a:prstClr val="white"/>
                </a:solidFill>
              </a:rPr>
              <a:t> Improving Program Delivery at NCDOT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A0EFA-3F69-4C99-9556-FB0F30A8DCC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F0AE85-7F62-4031-A6C8-5C60F5504941}"/>
              </a:ext>
            </a:extLst>
          </p:cNvPr>
          <p:cNvGrpSpPr/>
          <p:nvPr/>
        </p:nvGrpSpPr>
        <p:grpSpPr>
          <a:xfrm>
            <a:off x="7274946" y="3309489"/>
            <a:ext cx="1411857" cy="1350275"/>
            <a:chOff x="7668884" y="5364293"/>
            <a:chExt cx="1121433" cy="1023807"/>
          </a:xfrm>
        </p:grpSpPr>
        <p:pic>
          <p:nvPicPr>
            <p:cNvPr id="14" name="Graphic 13" descr="Group success">
              <a:extLst>
                <a:ext uri="{FF2B5EF4-FFF2-40B4-BE49-F238E27FC236}">
                  <a16:creationId xmlns:a16="http://schemas.microsoft.com/office/drawing/2014/main" id="{EBCF094F-93AD-4C8D-BCF5-0B50EA9E9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72401" y="5473700"/>
              <a:ext cx="914400" cy="914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146A81-F103-4EB0-9313-763D5E3A0406}"/>
                </a:ext>
              </a:extLst>
            </p:cNvPr>
            <p:cNvSpPr txBox="1"/>
            <p:nvPr/>
          </p:nvSpPr>
          <p:spPr>
            <a:xfrm>
              <a:off x="7668884" y="5364293"/>
              <a:ext cx="1121433" cy="233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34424C"/>
                  </a:solidFill>
                </a:rPr>
                <a:t>ATLAS Team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82E1F0E-1A04-4DF2-AD6B-92960A24A26D}"/>
              </a:ext>
            </a:extLst>
          </p:cNvPr>
          <p:cNvSpPr txBox="1"/>
          <p:nvPr/>
        </p:nvSpPr>
        <p:spPr>
          <a:xfrm>
            <a:off x="3611593" y="6388101"/>
            <a:ext cx="192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4424C"/>
                </a:solidFill>
              </a:rPr>
              <a:t>and much more…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460311-B30A-415D-8166-34FEEA6EF500}"/>
              </a:ext>
            </a:extLst>
          </p:cNvPr>
          <p:cNvSpPr/>
          <p:nvPr/>
        </p:nvSpPr>
        <p:spPr>
          <a:xfrm>
            <a:off x="0" y="418512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Future of ATLAS … </a:t>
            </a:r>
          </a:p>
        </p:txBody>
      </p:sp>
    </p:spTree>
    <p:extLst>
      <p:ext uri="{BB962C8B-B14F-4D97-AF65-F5344CB8AC3E}">
        <p14:creationId xmlns:p14="http://schemas.microsoft.com/office/powerpoint/2010/main" val="2711249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182BD6-6244-4C95-99E6-2D64FE9A73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41218" y="2001879"/>
            <a:ext cx="5231182" cy="3685477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4900"/>
              </a:lnSpc>
              <a:buNone/>
            </a:pPr>
            <a:endParaRPr lang="en-US" dirty="0"/>
          </a:p>
          <a:p>
            <a:pPr marL="0" indent="0">
              <a:lnSpc>
                <a:spcPts val="4900"/>
              </a:lnSpc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 </a:t>
            </a:r>
          </a:p>
          <a:p>
            <a:pPr marL="0" indent="0">
              <a:lnSpc>
                <a:spcPts val="4900"/>
              </a:lnSpc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</a:p>
          <a:p>
            <a:pPr marL="0" indent="0">
              <a:lnSpc>
                <a:spcPts val="4900"/>
              </a:lnSpc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436993C-4241-454D-8D8C-7CFEBFCD0717}"/>
              </a:ext>
            </a:extLst>
          </p:cNvPr>
          <p:cNvGraphicFramePr/>
          <p:nvPr/>
        </p:nvGraphicFramePr>
        <p:xfrm>
          <a:off x="1086789" y="1994927"/>
          <a:ext cx="1341385" cy="3531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5390AF3-D7DB-4AAB-BDBB-9166669A9F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3875" y="88900"/>
            <a:ext cx="4352926" cy="273050"/>
          </a:xfrm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200" b="1" dirty="0">
                <a:solidFill>
                  <a:prstClr val="white"/>
                </a:solidFill>
              </a:rPr>
              <a:t>Project ATLAS:</a:t>
            </a:r>
            <a:r>
              <a:rPr lang="en-US" sz="1200" dirty="0">
                <a:solidFill>
                  <a:prstClr val="white"/>
                </a:solidFill>
              </a:rPr>
              <a:t> Improving Program Delivery at NCDOT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A7FBB7-5540-477C-8CD0-24D70FEE019D}"/>
              </a:ext>
            </a:extLst>
          </p:cNvPr>
          <p:cNvCxnSpPr>
            <a:cxnSpLocks/>
          </p:cNvCxnSpPr>
          <p:nvPr/>
        </p:nvCxnSpPr>
        <p:spPr>
          <a:xfrm>
            <a:off x="457199" y="6291072"/>
            <a:ext cx="822960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3D353CE-AF69-4649-A160-360F83F0D45E}"/>
              </a:ext>
            </a:extLst>
          </p:cNvPr>
          <p:cNvSpPr txBox="1"/>
          <p:nvPr/>
        </p:nvSpPr>
        <p:spPr>
          <a:xfrm>
            <a:off x="5468163" y="3600494"/>
            <a:ext cx="241728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ATLAS@ncdot.gov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42C8DD-4083-43A6-9567-5DB9C262EC75}"/>
              </a:ext>
            </a:extLst>
          </p:cNvPr>
          <p:cNvSpPr/>
          <p:nvPr/>
        </p:nvSpPr>
        <p:spPr>
          <a:xfrm>
            <a:off x="0" y="418512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FC6C0AA-A62F-4D6E-9E85-D1967AB2E254}"/>
              </a:ext>
            </a:extLst>
          </p:cNvPr>
          <p:cNvSpPr txBox="1">
            <a:spLocks/>
          </p:cNvSpPr>
          <p:nvPr/>
        </p:nvSpPr>
        <p:spPr bwMode="auto">
          <a:xfrm>
            <a:off x="457200" y="521774"/>
            <a:ext cx="8229600" cy="69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BBFEC2-C50A-4BFC-9F9A-9F63AD46FB02}"/>
              </a:ext>
            </a:extLst>
          </p:cNvPr>
          <p:cNvCxnSpPr>
            <a:cxnSpLocks/>
          </p:cNvCxnSpPr>
          <p:nvPr/>
        </p:nvCxnSpPr>
        <p:spPr>
          <a:xfrm>
            <a:off x="5015059" y="1994927"/>
            <a:ext cx="0" cy="353166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508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182BD6-6244-4C95-99E6-2D64FE9A73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41218" y="1634633"/>
            <a:ext cx="5231182" cy="451485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4900"/>
              </a:lnSpc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dvancing</a:t>
            </a:r>
          </a:p>
          <a:p>
            <a:pPr marL="0" indent="0">
              <a:lnSpc>
                <a:spcPts val="4900"/>
              </a:lnSpc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dirty="0"/>
              <a:t>ransportation through </a:t>
            </a:r>
          </a:p>
          <a:p>
            <a:pPr marL="0" indent="0">
              <a:lnSpc>
                <a:spcPts val="4900"/>
              </a:lnSpc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dirty="0"/>
              <a:t>inkages</a:t>
            </a:r>
          </a:p>
          <a:p>
            <a:pPr marL="0" indent="0">
              <a:lnSpc>
                <a:spcPts val="4900"/>
              </a:lnSpc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utomation and </a:t>
            </a:r>
          </a:p>
          <a:p>
            <a:pPr marL="0" indent="0">
              <a:lnSpc>
                <a:spcPts val="4900"/>
              </a:lnSpc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dirty="0"/>
              <a:t>creening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436993C-4241-454D-8D8C-7CFEBFCD07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7314913"/>
              </p:ext>
            </p:extLst>
          </p:nvPr>
        </p:nvGraphicFramePr>
        <p:xfrm>
          <a:off x="1086789" y="1617850"/>
          <a:ext cx="1341385" cy="3531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5390AF3-D7DB-4AAB-BDBB-9166669A9F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3875" y="88900"/>
            <a:ext cx="4352926" cy="273050"/>
          </a:xfrm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200" b="1" dirty="0">
                <a:solidFill>
                  <a:prstClr val="white"/>
                </a:solidFill>
              </a:rPr>
              <a:t>Project ATLAS:</a:t>
            </a:r>
            <a:r>
              <a:rPr lang="en-US" sz="1200" dirty="0">
                <a:solidFill>
                  <a:prstClr val="white"/>
                </a:solidFill>
              </a:rPr>
              <a:t> Improving Program Delivery at NCDOT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A7FBB7-5540-477C-8CD0-24D70FEE019D}"/>
              </a:ext>
            </a:extLst>
          </p:cNvPr>
          <p:cNvCxnSpPr>
            <a:cxnSpLocks/>
          </p:cNvCxnSpPr>
          <p:nvPr/>
        </p:nvCxnSpPr>
        <p:spPr>
          <a:xfrm>
            <a:off x="457199" y="6291072"/>
            <a:ext cx="822960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3D353CE-AF69-4649-A160-360F83F0D45E}"/>
              </a:ext>
            </a:extLst>
          </p:cNvPr>
          <p:cNvSpPr txBox="1"/>
          <p:nvPr/>
        </p:nvSpPr>
        <p:spPr>
          <a:xfrm>
            <a:off x="1371600" y="5472910"/>
            <a:ext cx="66414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000" dirty="0">
                <a:solidFill>
                  <a:srgbClr val="595959"/>
                </a:solidFill>
                <a:latin typeface="Arial"/>
                <a:cs typeface="Arial"/>
              </a:rPr>
              <a:t>Project ATLAS is an effort to increase efficiency of Transportation Program Delivery.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42C8DD-4083-43A6-9567-5DB9C262EC75}"/>
              </a:ext>
            </a:extLst>
          </p:cNvPr>
          <p:cNvSpPr/>
          <p:nvPr/>
        </p:nvSpPr>
        <p:spPr>
          <a:xfrm>
            <a:off x="0" y="418512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FC6C0AA-A62F-4D6E-9E85-D1967AB2E254}"/>
              </a:ext>
            </a:extLst>
          </p:cNvPr>
          <p:cNvSpPr txBox="1">
            <a:spLocks/>
          </p:cNvSpPr>
          <p:nvPr/>
        </p:nvSpPr>
        <p:spPr bwMode="auto">
          <a:xfrm>
            <a:off x="457200" y="521774"/>
            <a:ext cx="8105778" cy="69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What is Project ATLAS?</a:t>
            </a:r>
          </a:p>
        </p:txBody>
      </p:sp>
    </p:spTree>
    <p:extLst>
      <p:ext uri="{BB962C8B-B14F-4D97-AF65-F5344CB8AC3E}">
        <p14:creationId xmlns:p14="http://schemas.microsoft.com/office/powerpoint/2010/main" val="2899093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AD5D5-D6E1-42C0-BEDB-5B3FA617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93CBE-AC2A-4BBD-82A7-494B3E376BCE}" type="slidenum">
              <a:rPr lang="en-US" smtClean="0"/>
              <a:t>3</a:t>
            </a:fld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AE1B5862-0B01-41E1-96BA-0EF0C1B1CB5F}"/>
              </a:ext>
            </a:extLst>
          </p:cNvPr>
          <p:cNvSpPr txBox="1">
            <a:spLocks/>
          </p:cNvSpPr>
          <p:nvPr/>
        </p:nvSpPr>
        <p:spPr>
          <a:xfrm>
            <a:off x="4333875" y="88900"/>
            <a:ext cx="4352926" cy="273050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ATLAS: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Improving Program Delivery at NCDOT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2DF8E5-9204-49E6-A822-738806343D2C}"/>
              </a:ext>
            </a:extLst>
          </p:cNvPr>
          <p:cNvSpPr/>
          <p:nvPr/>
        </p:nvSpPr>
        <p:spPr>
          <a:xfrm>
            <a:off x="0" y="418512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A0E96AE-CB9D-4B27-B5F2-84277F71082E}"/>
              </a:ext>
            </a:extLst>
          </p:cNvPr>
          <p:cNvSpPr txBox="1">
            <a:spLocks/>
          </p:cNvSpPr>
          <p:nvPr/>
        </p:nvSpPr>
        <p:spPr bwMode="auto">
          <a:xfrm>
            <a:off x="457200" y="521774"/>
            <a:ext cx="8229600" cy="69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ATLAS Applications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706FB0C-FD70-48CA-9A3E-6CD11703C468}"/>
              </a:ext>
            </a:extLst>
          </p:cNvPr>
          <p:cNvSpPr/>
          <p:nvPr/>
        </p:nvSpPr>
        <p:spPr>
          <a:xfrm>
            <a:off x="495297" y="1526135"/>
            <a:ext cx="8113114" cy="441193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31D75DD-BDBA-40BB-B577-A47A20127E0B}"/>
              </a:ext>
            </a:extLst>
          </p:cNvPr>
          <p:cNvGrpSpPr/>
          <p:nvPr/>
        </p:nvGrpSpPr>
        <p:grpSpPr>
          <a:xfrm rot="10800000">
            <a:off x="3348461" y="4545262"/>
            <a:ext cx="1134408" cy="1134408"/>
            <a:chOff x="4004796" y="2861796"/>
            <a:chExt cx="1134408" cy="1134408"/>
          </a:xfrm>
        </p:grpSpPr>
        <p:sp>
          <p:nvSpPr>
            <p:cNvPr id="56" name="Teardrop 55">
              <a:extLst>
                <a:ext uri="{FF2B5EF4-FFF2-40B4-BE49-F238E27FC236}">
                  <a16:creationId xmlns:a16="http://schemas.microsoft.com/office/drawing/2014/main" id="{0DA1D7ED-31BD-4D12-B3C7-98522D873673}"/>
                </a:ext>
              </a:extLst>
            </p:cNvPr>
            <p:cNvSpPr/>
            <p:nvPr/>
          </p:nvSpPr>
          <p:spPr>
            <a:xfrm rot="2700000">
              <a:off x="4004796" y="2861796"/>
              <a:ext cx="1134408" cy="1134408"/>
            </a:xfrm>
            <a:prstGeom prst="teardrop">
              <a:avLst>
                <a:gd name="adj" fmla="val 100000"/>
              </a:avLst>
            </a:prstGeom>
            <a:solidFill>
              <a:srgbClr val="34424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4997B4E-86DB-4121-9350-A063EF73FEB0}"/>
                </a:ext>
              </a:extLst>
            </p:cNvPr>
            <p:cNvGrpSpPr/>
            <p:nvPr/>
          </p:nvGrpSpPr>
          <p:grpSpPr>
            <a:xfrm>
              <a:off x="4042781" y="2899742"/>
              <a:ext cx="1058438" cy="1058715"/>
              <a:chOff x="347719" y="706916"/>
              <a:chExt cx="1058438" cy="1058715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EB67F1C2-7F19-4B5F-8873-33C6B6B89F65}"/>
                  </a:ext>
                </a:extLst>
              </p:cNvPr>
              <p:cNvSpPr/>
              <p:nvPr/>
            </p:nvSpPr>
            <p:spPr>
              <a:xfrm>
                <a:off x="347719" y="706916"/>
                <a:ext cx="1058438" cy="1058715"/>
              </a:xfrm>
              <a:prstGeom prst="ellipse">
                <a:avLst/>
              </a:pr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34424C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Oval 5">
                <a:extLst>
                  <a:ext uri="{FF2B5EF4-FFF2-40B4-BE49-F238E27FC236}">
                    <a16:creationId xmlns:a16="http://schemas.microsoft.com/office/drawing/2014/main" id="{2F6AFA8A-A0BC-4519-B4C5-717595947434}"/>
                  </a:ext>
                </a:extLst>
              </p:cNvPr>
              <p:cNvSpPr txBox="1"/>
              <p:nvPr/>
            </p:nvSpPr>
            <p:spPr>
              <a:xfrm>
                <a:off x="498565" y="858190"/>
                <a:ext cx="755907" cy="7561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0320" tIns="20320" rIns="20320" bIns="20320" numCol="1" spcCol="1270" anchor="ctr" anchorCtr="0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600" dirty="0"/>
                  <a:t>	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2F20328-BAEC-4281-8EF4-60B6EB762402}"/>
              </a:ext>
            </a:extLst>
          </p:cNvPr>
          <p:cNvGrpSpPr/>
          <p:nvPr/>
        </p:nvGrpSpPr>
        <p:grpSpPr>
          <a:xfrm rot="10800000">
            <a:off x="3348461" y="3151087"/>
            <a:ext cx="1134408" cy="1134408"/>
            <a:chOff x="4004796" y="2861796"/>
            <a:chExt cx="1134408" cy="1134408"/>
          </a:xfrm>
        </p:grpSpPr>
        <p:sp>
          <p:nvSpPr>
            <p:cNvPr id="61" name="Teardrop 60">
              <a:extLst>
                <a:ext uri="{FF2B5EF4-FFF2-40B4-BE49-F238E27FC236}">
                  <a16:creationId xmlns:a16="http://schemas.microsoft.com/office/drawing/2014/main" id="{55060185-0C4E-42E7-A57D-EF12D1B7CF3D}"/>
                </a:ext>
              </a:extLst>
            </p:cNvPr>
            <p:cNvSpPr/>
            <p:nvPr/>
          </p:nvSpPr>
          <p:spPr>
            <a:xfrm rot="2700000">
              <a:off x="4004796" y="2861796"/>
              <a:ext cx="1134408" cy="1134408"/>
            </a:xfrm>
            <a:prstGeom prst="teardrop">
              <a:avLst>
                <a:gd name="adj" fmla="val 100000"/>
              </a:avLst>
            </a:prstGeom>
            <a:solidFill>
              <a:srgbClr val="34424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064637C-E7C1-4FBE-8E01-F325E055343F}"/>
                </a:ext>
              </a:extLst>
            </p:cNvPr>
            <p:cNvGrpSpPr/>
            <p:nvPr/>
          </p:nvGrpSpPr>
          <p:grpSpPr>
            <a:xfrm>
              <a:off x="4042781" y="2899742"/>
              <a:ext cx="1058438" cy="1058715"/>
              <a:chOff x="347719" y="706916"/>
              <a:chExt cx="1058438" cy="105871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9284E26-70E9-4A3C-B4D5-8F0DD21ED842}"/>
                  </a:ext>
                </a:extLst>
              </p:cNvPr>
              <p:cNvSpPr/>
              <p:nvPr/>
            </p:nvSpPr>
            <p:spPr>
              <a:xfrm>
                <a:off x="347719" y="706916"/>
                <a:ext cx="1058438" cy="1058715"/>
              </a:xfrm>
              <a:prstGeom prst="ellipse">
                <a:avLst/>
              </a:pr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34424C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4" name="Oval 5">
                <a:extLst>
                  <a:ext uri="{FF2B5EF4-FFF2-40B4-BE49-F238E27FC236}">
                    <a16:creationId xmlns:a16="http://schemas.microsoft.com/office/drawing/2014/main" id="{D8745929-880C-418C-A250-9E0F95C1C485}"/>
                  </a:ext>
                </a:extLst>
              </p:cNvPr>
              <p:cNvSpPr txBox="1"/>
              <p:nvPr/>
            </p:nvSpPr>
            <p:spPr>
              <a:xfrm>
                <a:off x="498565" y="858190"/>
                <a:ext cx="755907" cy="7561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0320" tIns="20320" rIns="20320" bIns="20320" numCol="1" spcCol="1270" anchor="ctr" anchorCtr="0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600" dirty="0"/>
                  <a:t>	</a:t>
                </a:r>
              </a:p>
            </p:txBody>
          </p:sp>
        </p:grpSp>
      </p:grpSp>
      <p:pic>
        <p:nvPicPr>
          <p:cNvPr id="68" name="Graphic 67">
            <a:extLst>
              <a:ext uri="{FF2B5EF4-FFF2-40B4-BE49-F238E27FC236}">
                <a16:creationId xmlns:a16="http://schemas.microsoft.com/office/drawing/2014/main" id="{5354CA06-74CB-4FF9-800D-19E5E5CE5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5363" y="3484405"/>
            <a:ext cx="648134" cy="45490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00AEEFD-0940-4C99-9D51-4F9B04FE0A54}"/>
              </a:ext>
            </a:extLst>
          </p:cNvPr>
          <p:cNvSpPr txBox="1"/>
          <p:nvPr/>
        </p:nvSpPr>
        <p:spPr>
          <a:xfrm>
            <a:off x="4672618" y="4601107"/>
            <a:ext cx="2331497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WORKBENCH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and upload project data and deliverables, track project progress, and report on activities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693ACE-3418-4C58-B299-8EDB850F0786}"/>
              </a:ext>
            </a:extLst>
          </p:cNvPr>
          <p:cNvSpPr txBox="1"/>
          <p:nvPr/>
        </p:nvSpPr>
        <p:spPr>
          <a:xfrm>
            <a:off x="4672618" y="3341794"/>
            <a:ext cx="21336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TOOL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projects for effects and create screening reports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03A8C38-7F1E-4C45-BE17-421373271005}"/>
              </a:ext>
            </a:extLst>
          </p:cNvPr>
          <p:cNvCxnSpPr>
            <a:cxnSpLocks/>
          </p:cNvCxnSpPr>
          <p:nvPr/>
        </p:nvCxnSpPr>
        <p:spPr>
          <a:xfrm>
            <a:off x="457199" y="6291072"/>
            <a:ext cx="822960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F8ABBD8-7A52-4EBE-83DB-F77E162C71EB}"/>
              </a:ext>
            </a:extLst>
          </p:cNvPr>
          <p:cNvCxnSpPr>
            <a:cxnSpLocks/>
          </p:cNvCxnSpPr>
          <p:nvPr/>
        </p:nvCxnSpPr>
        <p:spPr>
          <a:xfrm>
            <a:off x="3113517" y="3048254"/>
            <a:ext cx="389059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33661EA-ACD8-44E6-953B-63C8048F0551}"/>
              </a:ext>
            </a:extLst>
          </p:cNvPr>
          <p:cNvCxnSpPr>
            <a:cxnSpLocks/>
          </p:cNvCxnSpPr>
          <p:nvPr/>
        </p:nvCxnSpPr>
        <p:spPr>
          <a:xfrm>
            <a:off x="3113517" y="4396287"/>
            <a:ext cx="389059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B00F65E-F97C-4E89-A9C5-25FF5AC0F794}"/>
              </a:ext>
            </a:extLst>
          </p:cNvPr>
          <p:cNvGrpSpPr/>
          <p:nvPr/>
        </p:nvGrpSpPr>
        <p:grpSpPr>
          <a:xfrm>
            <a:off x="495297" y="2620768"/>
            <a:ext cx="2409537" cy="2447728"/>
            <a:chOff x="495308" y="2070712"/>
            <a:chExt cx="2409537" cy="244772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3675284-1A8B-4BD7-AEED-AA7E5DE666BD}"/>
                </a:ext>
              </a:extLst>
            </p:cNvPr>
            <p:cNvSpPr/>
            <p:nvPr/>
          </p:nvSpPr>
          <p:spPr>
            <a:xfrm>
              <a:off x="495308" y="2070712"/>
              <a:ext cx="2409537" cy="2447728"/>
            </a:xfrm>
            <a:prstGeom prst="rect">
              <a:avLst/>
            </a:prstGeom>
            <a:solidFill>
              <a:srgbClr val="34424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40D935-A192-4FBE-9E7A-5E04FDCFFAC7}"/>
                </a:ext>
              </a:extLst>
            </p:cNvPr>
            <p:cNvSpPr txBox="1"/>
            <p:nvPr/>
          </p:nvSpPr>
          <p:spPr>
            <a:xfrm>
              <a:off x="511427" y="2140842"/>
              <a:ext cx="2361353" cy="492443"/>
            </a:xfrm>
            <a:prstGeom prst="rect">
              <a:avLst/>
            </a:prstGeom>
            <a:solidFill>
              <a:srgbClr val="34424C"/>
            </a:solidFill>
            <a:ln w="38100">
              <a:noFill/>
            </a:ln>
          </p:spPr>
          <p:txBody>
            <a:bodyPr wrap="square" tIns="91440" bIns="9144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Project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097E484-9527-4735-9933-79BDE8DAAB4C}"/>
              </a:ext>
            </a:extLst>
          </p:cNvPr>
          <p:cNvGrpSpPr/>
          <p:nvPr/>
        </p:nvGrpSpPr>
        <p:grpSpPr>
          <a:xfrm rot="10800000">
            <a:off x="3348461" y="1793040"/>
            <a:ext cx="1134408" cy="1134408"/>
            <a:chOff x="4004796" y="2861796"/>
            <a:chExt cx="1134408" cy="1134408"/>
          </a:xfrm>
        </p:grpSpPr>
        <p:sp>
          <p:nvSpPr>
            <p:cNvPr id="33" name="Teardrop 32">
              <a:extLst>
                <a:ext uri="{FF2B5EF4-FFF2-40B4-BE49-F238E27FC236}">
                  <a16:creationId xmlns:a16="http://schemas.microsoft.com/office/drawing/2014/main" id="{870E117B-EA63-4381-AB3A-A558FFAD40A3}"/>
                </a:ext>
              </a:extLst>
            </p:cNvPr>
            <p:cNvSpPr/>
            <p:nvPr/>
          </p:nvSpPr>
          <p:spPr>
            <a:xfrm rot="2700000">
              <a:off x="4004796" y="2861796"/>
              <a:ext cx="1134408" cy="1134408"/>
            </a:xfrm>
            <a:prstGeom prst="teardrop">
              <a:avLst>
                <a:gd name="adj" fmla="val 100000"/>
              </a:avLst>
            </a:prstGeom>
            <a:solidFill>
              <a:srgbClr val="34424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D3DB063-BD2D-49A2-870E-5957082AFD97}"/>
                </a:ext>
              </a:extLst>
            </p:cNvPr>
            <p:cNvGrpSpPr/>
            <p:nvPr/>
          </p:nvGrpSpPr>
          <p:grpSpPr>
            <a:xfrm>
              <a:off x="4042781" y="2899742"/>
              <a:ext cx="1058438" cy="1058715"/>
              <a:chOff x="347719" y="706916"/>
              <a:chExt cx="1058438" cy="105871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EF01701-5A49-45FF-9504-B4D3515EBD99}"/>
                  </a:ext>
                </a:extLst>
              </p:cNvPr>
              <p:cNvSpPr/>
              <p:nvPr/>
            </p:nvSpPr>
            <p:spPr>
              <a:xfrm>
                <a:off x="347719" y="706916"/>
                <a:ext cx="1058438" cy="1058715"/>
              </a:xfrm>
              <a:prstGeom prst="ellipse">
                <a:avLst/>
              </a:pr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34424C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6" name="Oval 5">
                <a:extLst>
                  <a:ext uri="{FF2B5EF4-FFF2-40B4-BE49-F238E27FC236}">
                    <a16:creationId xmlns:a16="http://schemas.microsoft.com/office/drawing/2014/main" id="{ADD3EC60-0AD4-4CD9-A789-8BD87A854B4D}"/>
                  </a:ext>
                </a:extLst>
              </p:cNvPr>
              <p:cNvSpPr txBox="1"/>
              <p:nvPr/>
            </p:nvSpPr>
            <p:spPr>
              <a:xfrm>
                <a:off x="498565" y="858190"/>
                <a:ext cx="755907" cy="7561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0320" tIns="20320" rIns="20320" bIns="20320" numCol="1" spcCol="1270" anchor="ctr" anchorCtr="0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600" dirty="0"/>
                  <a:t>	</a:t>
                </a:r>
              </a:p>
            </p:txBody>
          </p:sp>
        </p:grp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25C5231A-08DE-49F2-9A41-3F89F8BC5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63110" y="2070200"/>
            <a:ext cx="504079" cy="62445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E1ABF76-AB03-494F-A7A6-F9E45AA2EF84}"/>
              </a:ext>
            </a:extLst>
          </p:cNvPr>
          <p:cNvSpPr txBox="1"/>
          <p:nvPr/>
        </p:nvSpPr>
        <p:spPr>
          <a:xfrm>
            <a:off x="4672620" y="1938877"/>
            <a:ext cx="233149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TOOL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or download data related to project development</a:t>
            </a:r>
          </a:p>
        </p:txBody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1E745194-1FEB-49BE-BCAD-688C1F1AD8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62722" y="4795685"/>
            <a:ext cx="704850" cy="58578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CB294CE-CC23-4EB4-BF33-3106C440E85A}"/>
              </a:ext>
            </a:extLst>
          </p:cNvPr>
          <p:cNvSpPr/>
          <p:nvPr/>
        </p:nvSpPr>
        <p:spPr>
          <a:xfrm>
            <a:off x="7004115" y="1526136"/>
            <a:ext cx="1604296" cy="4411927"/>
          </a:xfrm>
          <a:prstGeom prst="rect">
            <a:avLst/>
          </a:prstGeom>
          <a:solidFill>
            <a:srgbClr val="1F497D"/>
          </a:solidFill>
          <a:ln w="19050">
            <a:solidFill>
              <a:schemeClr val="accent6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924AE0-5286-460C-A2EE-458E12EA1F8E}"/>
              </a:ext>
            </a:extLst>
          </p:cNvPr>
          <p:cNvSpPr txBox="1"/>
          <p:nvPr/>
        </p:nvSpPr>
        <p:spPr>
          <a:xfrm>
            <a:off x="7047811" y="3215558"/>
            <a:ext cx="1516904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 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 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hands 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DOT 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</a:p>
        </p:txBody>
      </p:sp>
      <p:pic>
        <p:nvPicPr>
          <p:cNvPr id="69" name="Graphic 68">
            <a:extLst>
              <a:ext uri="{FF2B5EF4-FFF2-40B4-BE49-F238E27FC236}">
                <a16:creationId xmlns:a16="http://schemas.microsoft.com/office/drawing/2014/main" id="{BA85B94C-0C41-4995-A5D1-6B442440B9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47831" y="2342880"/>
            <a:ext cx="716869" cy="626532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A8DCF09-6C51-4743-B0A9-7AE118605FFD}"/>
              </a:ext>
            </a:extLst>
          </p:cNvPr>
          <p:cNvCxnSpPr>
            <a:cxnSpLocks/>
          </p:cNvCxnSpPr>
          <p:nvPr/>
        </p:nvCxnSpPr>
        <p:spPr>
          <a:xfrm>
            <a:off x="7409227" y="3887458"/>
            <a:ext cx="79407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973FFF1-1468-4A82-BC2D-C4B9F8281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448" y="3179817"/>
            <a:ext cx="2361353" cy="167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31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E02A2-33D2-4CDE-B483-964721F870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E4BDD7A-DA97-4506-ABB6-BA222ABF7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3875" y="88900"/>
            <a:ext cx="4352926" cy="273050"/>
          </a:xfrm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200" b="1" dirty="0">
                <a:solidFill>
                  <a:prstClr val="white"/>
                </a:solidFill>
              </a:rPr>
              <a:t>Project ATLAS:</a:t>
            </a:r>
            <a:r>
              <a:rPr lang="en-US" sz="1200" dirty="0">
                <a:solidFill>
                  <a:prstClr val="white"/>
                </a:solidFill>
              </a:rPr>
              <a:t> Improving Program Delivery at NCDOT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B58049-4A3B-4CF1-A451-4D326B19908E}"/>
              </a:ext>
            </a:extLst>
          </p:cNvPr>
          <p:cNvSpPr/>
          <p:nvPr/>
        </p:nvSpPr>
        <p:spPr>
          <a:xfrm>
            <a:off x="0" y="418512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BC8E26-F8C4-471B-9D3E-0F3F2C700A7B}"/>
              </a:ext>
            </a:extLst>
          </p:cNvPr>
          <p:cNvSpPr txBox="1">
            <a:spLocks/>
          </p:cNvSpPr>
          <p:nvPr/>
        </p:nvSpPr>
        <p:spPr bwMode="auto">
          <a:xfrm>
            <a:off x="457200" y="521774"/>
            <a:ext cx="8229600" cy="69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ATLAS Search Tool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5B620-9DAB-4A6F-8FA9-35947F7A1DFF}"/>
              </a:ext>
            </a:extLst>
          </p:cNvPr>
          <p:cNvSpPr/>
          <p:nvPr/>
        </p:nvSpPr>
        <p:spPr>
          <a:xfrm>
            <a:off x="314793" y="1716633"/>
            <a:ext cx="84994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4424C"/>
                </a:solidFill>
              </a:rPr>
              <a:t>What the tool does for you:</a:t>
            </a:r>
          </a:p>
          <a:p>
            <a:endParaRPr lang="en-US" sz="3200" b="1" dirty="0">
              <a:solidFill>
                <a:srgbClr val="34424C"/>
              </a:solidFill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4424C"/>
                </a:solidFill>
              </a:rPr>
              <a:t>Review and download data from multiple sources at once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4424C"/>
                </a:solidFill>
              </a:rPr>
              <a:t>Establish consistency on data sources being used across project teams for the same deliverables and decisions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4424C"/>
                </a:solidFill>
              </a:rPr>
              <a:t>Data from 600+ layers are projected and clipped to your study area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en-US" sz="2400" dirty="0">
              <a:solidFill>
                <a:srgbClr val="34424C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3442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43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E02A2-33D2-4CDE-B483-964721F870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E4BDD7A-DA97-4506-ABB6-BA222ABF7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3875" y="88900"/>
            <a:ext cx="4352926" cy="273050"/>
          </a:xfrm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200" b="1" dirty="0">
                <a:solidFill>
                  <a:prstClr val="white"/>
                </a:solidFill>
              </a:rPr>
              <a:t>Project ATLAS:</a:t>
            </a:r>
            <a:r>
              <a:rPr lang="en-US" sz="1200" dirty="0">
                <a:solidFill>
                  <a:prstClr val="white"/>
                </a:solidFill>
              </a:rPr>
              <a:t> Improving Program Delivery at NCDOT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B58049-4A3B-4CF1-A451-4D326B19908E}"/>
              </a:ext>
            </a:extLst>
          </p:cNvPr>
          <p:cNvSpPr/>
          <p:nvPr/>
        </p:nvSpPr>
        <p:spPr>
          <a:xfrm>
            <a:off x="0" y="418512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BC8E26-F8C4-471B-9D3E-0F3F2C700A7B}"/>
              </a:ext>
            </a:extLst>
          </p:cNvPr>
          <p:cNvSpPr txBox="1">
            <a:spLocks/>
          </p:cNvSpPr>
          <p:nvPr/>
        </p:nvSpPr>
        <p:spPr bwMode="auto">
          <a:xfrm>
            <a:off x="457200" y="521774"/>
            <a:ext cx="8229600" cy="69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ATLAS Search Tool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F6A81B-6384-423A-859D-BA377DC42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39" y="1404098"/>
            <a:ext cx="5434149" cy="2666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C222A0-A624-4C03-B946-D41871515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274" y="2918395"/>
            <a:ext cx="5434146" cy="2666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F19983-EA94-4060-AD20-A0FB7D6E6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39" y="4219558"/>
            <a:ext cx="5374013" cy="246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31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E02A2-33D2-4CDE-B483-964721F870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E4BDD7A-DA97-4506-ABB6-BA222ABF7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3875" y="88900"/>
            <a:ext cx="4352926" cy="273050"/>
          </a:xfrm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200" b="1" dirty="0">
                <a:solidFill>
                  <a:prstClr val="white"/>
                </a:solidFill>
              </a:rPr>
              <a:t>Project ATLAS:</a:t>
            </a:r>
            <a:r>
              <a:rPr lang="en-US" sz="1200" dirty="0">
                <a:solidFill>
                  <a:prstClr val="white"/>
                </a:solidFill>
              </a:rPr>
              <a:t> Improving Program Delivery at NCDOT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B58049-4A3B-4CF1-A451-4D326B19908E}"/>
              </a:ext>
            </a:extLst>
          </p:cNvPr>
          <p:cNvSpPr/>
          <p:nvPr/>
        </p:nvSpPr>
        <p:spPr>
          <a:xfrm>
            <a:off x="0" y="418512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BC8E26-F8C4-471B-9D3E-0F3F2C700A7B}"/>
              </a:ext>
            </a:extLst>
          </p:cNvPr>
          <p:cNvSpPr txBox="1">
            <a:spLocks/>
          </p:cNvSpPr>
          <p:nvPr/>
        </p:nvSpPr>
        <p:spPr bwMode="auto">
          <a:xfrm>
            <a:off x="457200" y="521774"/>
            <a:ext cx="8229600" cy="69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ATLAS Screening Tool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48F735-BFB3-47B9-8D1E-0B4A37518BED}"/>
              </a:ext>
            </a:extLst>
          </p:cNvPr>
          <p:cNvSpPr/>
          <p:nvPr/>
        </p:nvSpPr>
        <p:spPr>
          <a:xfrm>
            <a:off x="457199" y="1754833"/>
            <a:ext cx="822960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4424C"/>
                </a:solidFill>
              </a:rPr>
              <a:t>What the tool does for you:</a:t>
            </a:r>
          </a:p>
          <a:p>
            <a:endParaRPr lang="en-US" sz="3200" b="1" dirty="0">
              <a:solidFill>
                <a:srgbClr val="34424C"/>
              </a:solidFill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4424C"/>
                </a:solidFill>
              </a:rPr>
              <a:t>Provides high-level summary report on key environmental layers/features in your study area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4424C"/>
                </a:solidFill>
              </a:rPr>
              <a:t>Downloads of GIS datasets with features in your study area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en-US" sz="2400" dirty="0">
              <a:solidFill>
                <a:srgbClr val="34424C"/>
              </a:solidFill>
            </a:endParaRPr>
          </a:p>
          <a:p>
            <a:endParaRPr lang="en-US" sz="2400" dirty="0">
              <a:solidFill>
                <a:srgbClr val="3442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E02A2-33D2-4CDE-B483-964721F870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E4BDD7A-DA97-4506-ABB6-BA222ABF7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3875" y="88900"/>
            <a:ext cx="4352926" cy="273050"/>
          </a:xfrm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200" b="1" dirty="0">
                <a:solidFill>
                  <a:prstClr val="white"/>
                </a:solidFill>
              </a:rPr>
              <a:t>Project ATLAS:</a:t>
            </a:r>
            <a:r>
              <a:rPr lang="en-US" sz="1200" dirty="0">
                <a:solidFill>
                  <a:prstClr val="white"/>
                </a:solidFill>
              </a:rPr>
              <a:t> Improving Program Delivery at NCDOT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B58049-4A3B-4CF1-A451-4D326B19908E}"/>
              </a:ext>
            </a:extLst>
          </p:cNvPr>
          <p:cNvSpPr/>
          <p:nvPr/>
        </p:nvSpPr>
        <p:spPr>
          <a:xfrm>
            <a:off x="0" y="418512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BC8E26-F8C4-471B-9D3E-0F3F2C700A7B}"/>
              </a:ext>
            </a:extLst>
          </p:cNvPr>
          <p:cNvSpPr txBox="1">
            <a:spLocks/>
          </p:cNvSpPr>
          <p:nvPr/>
        </p:nvSpPr>
        <p:spPr bwMode="auto">
          <a:xfrm>
            <a:off x="457200" y="521774"/>
            <a:ext cx="8229600" cy="69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ATLAS Screening Tool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4DFD77-73B6-41CC-84C8-833A0DA6C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14" y="1332912"/>
            <a:ext cx="5121941" cy="24634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3E881B-C08A-49DF-8589-DDFDC227B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355" y="3621035"/>
            <a:ext cx="5235645" cy="2518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7DD6A8-497F-42B9-9337-3EEB74152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26" y="4105283"/>
            <a:ext cx="5235645" cy="25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94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E02A2-33D2-4CDE-B483-964721F870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E4BDD7A-DA97-4506-ABB6-BA222ABF7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3875" y="88900"/>
            <a:ext cx="4352926" cy="273050"/>
          </a:xfrm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200" b="1" dirty="0">
                <a:solidFill>
                  <a:prstClr val="white"/>
                </a:solidFill>
              </a:rPr>
              <a:t>Project ATLAS:</a:t>
            </a:r>
            <a:r>
              <a:rPr lang="en-US" sz="1200" dirty="0">
                <a:solidFill>
                  <a:prstClr val="white"/>
                </a:solidFill>
              </a:rPr>
              <a:t> Improving Program Delivery at NCDOT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B58049-4A3B-4CF1-A451-4D326B19908E}"/>
              </a:ext>
            </a:extLst>
          </p:cNvPr>
          <p:cNvSpPr/>
          <p:nvPr/>
        </p:nvSpPr>
        <p:spPr>
          <a:xfrm>
            <a:off x="0" y="418512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BC8E26-F8C4-471B-9D3E-0F3F2C700A7B}"/>
              </a:ext>
            </a:extLst>
          </p:cNvPr>
          <p:cNvSpPr txBox="1">
            <a:spLocks/>
          </p:cNvSpPr>
          <p:nvPr/>
        </p:nvSpPr>
        <p:spPr bwMode="auto">
          <a:xfrm>
            <a:off x="457200" y="521774"/>
            <a:ext cx="8229600" cy="69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ATLAS Screening Tool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7A3E5C-DCA6-44B7-AA8E-92EB807AC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23" y="1430666"/>
            <a:ext cx="5826154" cy="3131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0AFC4-C591-42CA-8E27-B8FA05885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694" y="2244329"/>
            <a:ext cx="5668107" cy="31085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C2428-1EDA-4A4F-B8AD-93CF4DF40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22" y="3778571"/>
            <a:ext cx="5925378" cy="284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2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E02A2-33D2-4CDE-B483-964721F870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E4BDD7A-DA97-4506-ABB6-BA222ABF7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3875" y="88900"/>
            <a:ext cx="4352926" cy="273050"/>
          </a:xfrm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200" b="1" dirty="0">
                <a:solidFill>
                  <a:prstClr val="white"/>
                </a:solidFill>
              </a:rPr>
              <a:t>Project ATLAS:</a:t>
            </a:r>
            <a:r>
              <a:rPr lang="en-US" sz="1200" dirty="0">
                <a:solidFill>
                  <a:prstClr val="white"/>
                </a:solidFill>
              </a:rPr>
              <a:t> Improving Program Delivery at NCDOT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B58049-4A3B-4CF1-A451-4D326B19908E}"/>
              </a:ext>
            </a:extLst>
          </p:cNvPr>
          <p:cNvSpPr/>
          <p:nvPr/>
        </p:nvSpPr>
        <p:spPr>
          <a:xfrm>
            <a:off x="0" y="418512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BC8E26-F8C4-471B-9D3E-0F3F2C700A7B}"/>
              </a:ext>
            </a:extLst>
          </p:cNvPr>
          <p:cNvSpPr txBox="1">
            <a:spLocks/>
          </p:cNvSpPr>
          <p:nvPr/>
        </p:nvSpPr>
        <p:spPr bwMode="auto">
          <a:xfrm>
            <a:off x="457200" y="521774"/>
            <a:ext cx="8229600" cy="69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ATLAS Screening Tool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BC0693-C2F7-477C-B41E-48CC0F51A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94" y="1651170"/>
            <a:ext cx="8604354" cy="470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65460"/>
      </p:ext>
    </p:extLst>
  </p:cSld>
  <p:clrMapOvr>
    <a:masterClrMapping/>
  </p:clrMapOvr>
</p:sld>
</file>

<file path=ppt/theme/theme1.xml><?xml version="1.0" encoding="utf-8"?>
<a:theme xmlns:a="http://schemas.openxmlformats.org/drawingml/2006/main" name="NCDOT_Official_PowerPoint_Template_4x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SharedContentType xmlns="Microsoft.SharePoint.Taxonomy.ContentTypeSync" SourceId="7ef604a7-ebc4-47af-96e9-7f1ad444f50a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_x0020_Date xmlns="95b28682-a189-41cc-9993-d48032473616">2019-11-05T05:00:00+00:00</Meeting_x0020_Date>
    <Group_x0020_Meeting xmlns="95b28682-a189-41cc-9993-d48032473616">2019 11/05</Group_x0020_Meeting>
    <URL xmlns="http://schemas.microsoft.com/sharepoint/v3">
      <Url xsi:nil="true"/>
      <Description xsi:nil="true"/>
    </URL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73C6950FD8846A1206516366F16FA" ma:contentTypeVersion="13" ma:contentTypeDescription="Create a new document." ma:contentTypeScope="" ma:versionID="ef14cf360c94f37e3b78cd79c40a116b">
  <xsd:schema xmlns:xsd="http://www.w3.org/2001/XMLSchema" xmlns:xs="http://www.w3.org/2001/XMLSchema" xmlns:p="http://schemas.microsoft.com/office/2006/metadata/properties" xmlns:ns1="http://schemas.microsoft.com/sharepoint/v3" xmlns:ns2="95b28682-a189-41cc-9993-d48032473616" xmlns:ns3="16f00c2e-ac5c-418b-9f13-a0771dbd417d" targetNamespace="http://schemas.microsoft.com/office/2006/metadata/properties" ma:root="true" ma:fieldsID="5c83cb52a3fefc5f850fa88724a7715e" ns1:_="" ns2:_="" ns3:_="">
    <xsd:import namespace="http://schemas.microsoft.com/sharepoint/v3"/>
    <xsd:import namespace="95b28682-a189-41cc-9993-d48032473616"/>
    <xsd:import namespace="16f00c2e-ac5c-418b-9f13-a0771dbd417d"/>
    <xsd:element name="properties">
      <xsd:complexType>
        <xsd:sequence>
          <xsd:element name="documentManagement">
            <xsd:complexType>
              <xsd:all>
                <xsd:element ref="ns2:Meeting_x0020_Date"/>
                <xsd:element ref="ns2:Group_x0020_Meeting"/>
                <xsd:element ref="ns3:_dlc_DocId" minOccurs="0"/>
                <xsd:element ref="ns3:_dlc_DocIdUrl" minOccurs="0"/>
                <xsd:element ref="ns3:_dlc_DocIdPersistId" minOccurs="0"/>
                <xsd:element ref="ns1:URL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RL" ma:index="13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28682-a189-41cc-9993-d48032473616" elementFormDefault="qualified">
    <xsd:import namespace="http://schemas.microsoft.com/office/2006/documentManagement/types"/>
    <xsd:import namespace="http://schemas.microsoft.com/office/infopath/2007/PartnerControls"/>
    <xsd:element name="Meeting_x0020_Date" ma:index="8" ma:displayName="Meeting Date" ma:format="DateOnly" ma:internalName="Meeting_x0020_Date">
      <xsd:simpleType>
        <xsd:restriction base="dms:DateTime"/>
      </xsd:simpleType>
    </xsd:element>
    <xsd:element name="Group_x0020_Meeting" ma:index="9" ma:displayName="Group Meeting" ma:internalName="Group_x0020_Meeting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00c2e-ac5c-418b-9f13-a0771dbd417d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FC498C-9FD5-4AA3-9FA7-7DA2F2EA344E}"/>
</file>

<file path=customXml/itemProps2.xml><?xml version="1.0" encoding="utf-8"?>
<ds:datastoreItem xmlns:ds="http://schemas.openxmlformats.org/officeDocument/2006/customXml" ds:itemID="{F5D7C504-D24F-4AE7-A914-AB94EA040693}"/>
</file>

<file path=customXml/itemProps3.xml><?xml version="1.0" encoding="utf-8"?>
<ds:datastoreItem xmlns:ds="http://schemas.openxmlformats.org/officeDocument/2006/customXml" ds:itemID="{72B616C0-77A5-4E4D-B8A6-7A18F25518E7}"/>
</file>

<file path=customXml/itemProps4.xml><?xml version="1.0" encoding="utf-8"?>
<ds:datastoreItem xmlns:ds="http://schemas.openxmlformats.org/officeDocument/2006/customXml" ds:itemID="{69DC4630-270D-46C0-A49F-98B7CB7315F5}"/>
</file>

<file path=customXml/itemProps5.xml><?xml version="1.0" encoding="utf-8"?>
<ds:datastoreItem xmlns:ds="http://schemas.openxmlformats.org/officeDocument/2006/customXml" ds:itemID="{991F689A-533B-4111-AD96-6888EDF4D285}"/>
</file>

<file path=docProps/app.xml><?xml version="1.0" encoding="utf-8"?>
<Properties xmlns="http://schemas.openxmlformats.org/officeDocument/2006/extended-properties" xmlns:vt="http://schemas.openxmlformats.org/officeDocument/2006/docPropsVTypes">
  <Template>NCDOT_Official_PowerPoint_Template_4x3</Template>
  <TotalTime>10689</TotalTime>
  <Words>793</Words>
  <Application>Microsoft Office PowerPoint</Application>
  <PresentationFormat>On-screen Show (4:3)</PresentationFormat>
  <Paragraphs>192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Courier New</vt:lpstr>
      <vt:lpstr>Wingdings</vt:lpstr>
      <vt:lpstr>NCDOT_Official_PowerPoint_Template_4x3</vt:lpstr>
      <vt:lpstr>Project ATLAS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N.C. Dept.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08-NCMUG_20191105_Present_5_ProjectATLAS_WARF_Michelle_NCDOT</dc:title>
  <dc:creator>Paugh, Leilani Y</dc:creator>
  <cp:keywords>PowerPoint, template, 4x3, official, presentation</cp:keywords>
  <cp:lastModifiedBy>Warf, Michelle L</cp:lastModifiedBy>
  <cp:revision>289</cp:revision>
  <cp:lastPrinted>2019-11-05T17:42:51Z</cp:lastPrinted>
  <dcterms:created xsi:type="dcterms:W3CDTF">2017-08-10T21:51:29Z</dcterms:created>
  <dcterms:modified xsi:type="dcterms:W3CDTF">2019-11-05T20:14:22Z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0x01010011E73C6950FD8846A1206516366F16FA</vt:lpwstr>
  </property>
  <property fmtid="{D5CDD505-2E9C-101B-9397-08002B2CF9AE}" pid="3" name="_dlc_DocIdItemGuid">
    <vt:lpwstr>05a495ec-0491-4e1f-99aa-0280a0726d24</vt:lpwstr>
  </property>
  <property fmtid="{D5CDD505-2E9C-101B-9397-08002B2CF9AE}" pid="4" name="Business Content Type">
    <vt:lpwstr/>
  </property>
  <property fmtid="{D5CDD505-2E9C-101B-9397-08002B2CF9AE}" pid="5" name="Data Security Classification">
    <vt:lpwstr/>
  </property>
  <property fmtid="{D5CDD505-2E9C-101B-9397-08002B2CF9AE}" pid="6" name="Order">
    <vt:r8>13700</vt:r8>
  </property>
</Properties>
</file>